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8"/>
  </p:notesMasterIdLst>
  <p:sldIdLst>
    <p:sldId id="257" r:id="rId2"/>
    <p:sldId id="294" r:id="rId3"/>
    <p:sldId id="319" r:id="rId4"/>
    <p:sldId id="352" r:id="rId5"/>
    <p:sldId id="354" r:id="rId6"/>
    <p:sldId id="326" r:id="rId7"/>
    <p:sldId id="327" r:id="rId8"/>
    <p:sldId id="328" r:id="rId9"/>
    <p:sldId id="305" r:id="rId10"/>
    <p:sldId id="306" r:id="rId11"/>
    <p:sldId id="307" r:id="rId12"/>
    <p:sldId id="349" r:id="rId13"/>
    <p:sldId id="350" r:id="rId14"/>
    <p:sldId id="351" r:id="rId15"/>
    <p:sldId id="355" r:id="rId16"/>
    <p:sldId id="356" r:id="rId17"/>
    <p:sldId id="357" r:id="rId18"/>
    <p:sldId id="313" r:id="rId19"/>
    <p:sldId id="315" r:id="rId20"/>
    <p:sldId id="314" r:id="rId21"/>
    <p:sldId id="340" r:id="rId22"/>
    <p:sldId id="342" r:id="rId23"/>
    <p:sldId id="343" r:id="rId24"/>
    <p:sldId id="345" r:id="rId25"/>
    <p:sldId id="344" r:id="rId26"/>
    <p:sldId id="317" r:id="rId27"/>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E8034E78-7F5D-4C2E-B375-FC64B27BC917}" styleName="Estilo oscuro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EB344D84-9AFB-497E-A393-DC336BA19D2E}" styleName="Estilo medio 3 - Énfasis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p:restoredTop sz="91361"/>
  </p:normalViewPr>
  <p:slideViewPr>
    <p:cSldViewPr snapToGrid="0" snapToObjects="1">
      <p:cViewPr varScale="1">
        <p:scale>
          <a:sx n="116" d="100"/>
          <a:sy n="116" d="100"/>
        </p:scale>
        <p:origin x="161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5DA0EB-6DC9-43DC-998D-AB3BF7BCA333}" type="doc">
      <dgm:prSet loTypeId="urn:microsoft.com/office/officeart/2016/7/layout/BasicTimeline" loCatId="process" qsTypeId="urn:microsoft.com/office/officeart/2005/8/quickstyle/simple1" qsCatId="simple" csTypeId="urn:microsoft.com/office/officeart/2005/8/colors/accent3_2" csCatId="accent3" phldr="1"/>
      <dgm:spPr/>
      <dgm:t>
        <a:bodyPr/>
        <a:lstStyle/>
        <a:p>
          <a:endParaRPr lang="en-US"/>
        </a:p>
      </dgm:t>
    </dgm:pt>
    <dgm:pt modelId="{3D592248-45BB-4846-BD34-30BFE9FBE2F9}">
      <dgm:prSet custT="1"/>
      <dgm:spPr/>
      <dgm:t>
        <a:bodyPr/>
        <a:lstStyle/>
        <a:p>
          <a:pPr>
            <a:defRPr b="1"/>
          </a:pPr>
          <a:r>
            <a:rPr lang="en-US" sz="1100" b="0" i="0" kern="1200" dirty="0">
              <a:latin typeface="Roboto" panose="02000000000000000000" pitchFamily="2" charset="0"/>
              <a:ea typeface="Roboto" panose="02000000000000000000" pitchFamily="2" charset="0"/>
              <a:cs typeface="Roboto" panose="02000000000000000000" pitchFamily="2" charset="0"/>
            </a:rPr>
            <a:t>02 de Abr.</a:t>
          </a:r>
        </a:p>
      </dgm:t>
    </dgm:pt>
    <dgm:pt modelId="{5079D4C9-98F1-4848-8455-9F1FF47DE327}" type="parTrans" cxnId="{738B63D6-682E-42EF-B948-48DC76D15601}">
      <dgm:prSet/>
      <dgm:spPr/>
      <dgm:t>
        <a:bodyPr/>
        <a:lstStyle/>
        <a:p>
          <a:pPr algn="ctr"/>
          <a:endParaRPr lang="en-US"/>
        </a:p>
      </dgm:t>
    </dgm:pt>
    <dgm:pt modelId="{3C4F023E-06AE-4027-B179-40BDA5370B5B}" type="sibTrans" cxnId="{738B63D6-682E-42EF-B948-48DC76D15601}">
      <dgm:prSet/>
      <dgm:spPr/>
      <dgm:t>
        <a:bodyPr/>
        <a:lstStyle/>
        <a:p>
          <a:pPr algn="ctr"/>
          <a:endParaRPr lang="en-US"/>
        </a:p>
      </dgm:t>
    </dgm:pt>
    <dgm:pt modelId="{CF15B28E-90CF-465A-B4D8-8F60929B5946}">
      <dgm:prSet custT="1"/>
      <dgm:spPr/>
      <dgm:t>
        <a:bodyPr/>
        <a:lstStyle/>
        <a:p>
          <a:pPr algn="ctr"/>
          <a:r>
            <a:rPr lang="en-US" sz="1050" b="0" i="0" kern="1200" dirty="0">
              <a:latin typeface="Roboto" panose="02000000000000000000" pitchFamily="2" charset="0"/>
              <a:ea typeface="Roboto" panose="02000000000000000000" pitchFamily="2" charset="0"/>
              <a:cs typeface="Roboto" panose="02000000000000000000" pitchFamily="2" charset="0"/>
            </a:rPr>
            <a:t>Entrenamiento en la Mujer: “Fisiología,  Ejercicio y necesidades Nutricionales Específicas” </a:t>
          </a:r>
        </a:p>
        <a:p>
          <a:pPr algn="ctr"/>
          <a:r>
            <a:rPr lang="en-US" sz="1050" b="0" i="1" kern="1200" dirty="0">
              <a:latin typeface="Roboto" panose="02000000000000000000" pitchFamily="2" charset="0"/>
              <a:ea typeface="Roboto" panose="02000000000000000000" pitchFamily="2" charset="0"/>
              <a:cs typeface="Roboto" panose="02000000000000000000" pitchFamily="2" charset="0"/>
            </a:rPr>
            <a:t>Teórico-práctico.</a:t>
          </a:r>
        </a:p>
      </dgm:t>
    </dgm:pt>
    <dgm:pt modelId="{22EBA450-7096-42C3-9077-88F1059FB1B0}" type="parTrans" cxnId="{493E5AE4-FC6B-4856-B1D6-BF269F9CA936}">
      <dgm:prSet/>
      <dgm:spPr/>
      <dgm:t>
        <a:bodyPr/>
        <a:lstStyle/>
        <a:p>
          <a:pPr algn="ctr"/>
          <a:endParaRPr lang="en-US"/>
        </a:p>
      </dgm:t>
    </dgm:pt>
    <dgm:pt modelId="{ABBE72A8-86B0-428C-B643-5A39EC9EA710}" type="sibTrans" cxnId="{493E5AE4-FC6B-4856-B1D6-BF269F9CA936}">
      <dgm:prSet/>
      <dgm:spPr/>
      <dgm:t>
        <a:bodyPr/>
        <a:lstStyle/>
        <a:p>
          <a:pPr algn="ctr"/>
          <a:endParaRPr lang="en-US"/>
        </a:p>
      </dgm:t>
    </dgm:pt>
    <dgm:pt modelId="{6F970618-4B82-4543-A8E1-9B1992E8E9BC}">
      <dgm:prSet custT="1"/>
      <dgm:spPr/>
      <dgm:t>
        <a:bodyPr/>
        <a:lstStyle/>
        <a:p>
          <a:pPr>
            <a:defRPr b="1"/>
          </a:pPr>
          <a:r>
            <a:rPr lang="en-US" sz="1100" b="0" i="0" kern="1200" dirty="0">
              <a:latin typeface="Roboto" panose="02000000000000000000" pitchFamily="2" charset="0"/>
              <a:ea typeface="Roboto" panose="02000000000000000000" pitchFamily="2" charset="0"/>
              <a:cs typeface="Roboto" panose="02000000000000000000" pitchFamily="2" charset="0"/>
            </a:rPr>
            <a:t>07 de May.</a:t>
          </a:r>
        </a:p>
      </dgm:t>
    </dgm:pt>
    <dgm:pt modelId="{DCB1F723-3D41-4A91-8C02-C4BF6255CD56}" type="parTrans" cxnId="{5C8D698A-DCF1-4A26-99AA-2B3B7BF0B0E8}">
      <dgm:prSet/>
      <dgm:spPr/>
      <dgm:t>
        <a:bodyPr/>
        <a:lstStyle/>
        <a:p>
          <a:pPr algn="ctr"/>
          <a:endParaRPr lang="en-US"/>
        </a:p>
      </dgm:t>
    </dgm:pt>
    <dgm:pt modelId="{A80D5806-BC32-4E55-B92F-DC2718FCD14F}" type="sibTrans" cxnId="{5C8D698A-DCF1-4A26-99AA-2B3B7BF0B0E8}">
      <dgm:prSet/>
      <dgm:spPr/>
      <dgm:t>
        <a:bodyPr/>
        <a:lstStyle/>
        <a:p>
          <a:pPr algn="ctr"/>
          <a:endParaRPr lang="en-US"/>
        </a:p>
      </dgm:t>
    </dgm:pt>
    <dgm:pt modelId="{458B2B99-61FE-46F4-AEE6-8F3D72618F5F}">
      <dgm:prSet custT="1"/>
      <dgm:spPr/>
      <dgm:t>
        <a:bodyPr/>
        <a:lstStyle/>
        <a:p>
          <a:pPr algn="ctr"/>
          <a:r>
            <a:rPr lang="es-CL" sz="1050" b="0" i="0" kern="1200" dirty="0">
              <a:latin typeface="Roboto" panose="02000000000000000000" pitchFamily="2" charset="0"/>
              <a:ea typeface="Roboto" panose="02000000000000000000" pitchFamily="2" charset="0"/>
              <a:cs typeface="Roboto" panose="02000000000000000000" pitchFamily="2" charset="0"/>
            </a:rPr>
            <a:t>Evaluaciones Funcionales y Nuevas Tecnologías para la Valoración y Control del Entrenamiento</a:t>
          </a:r>
        </a:p>
        <a:p>
          <a:pPr algn="ctr"/>
          <a:r>
            <a:rPr lang="es-CL" sz="1050" b="0" i="1" kern="1200" dirty="0">
              <a:latin typeface="Roboto" panose="02000000000000000000" pitchFamily="2" charset="0"/>
              <a:ea typeface="Roboto" panose="02000000000000000000" pitchFamily="2" charset="0"/>
              <a:cs typeface="Roboto" panose="02000000000000000000" pitchFamily="2" charset="0"/>
            </a:rPr>
            <a:t>Teórico-práctico. </a:t>
          </a:r>
          <a:endParaRPr lang="en-US" sz="1050" b="0" i="1" kern="1200" dirty="0">
            <a:latin typeface="Roboto" panose="02000000000000000000" pitchFamily="2" charset="0"/>
            <a:ea typeface="Roboto" panose="02000000000000000000" pitchFamily="2" charset="0"/>
            <a:cs typeface="Roboto" panose="02000000000000000000" pitchFamily="2" charset="0"/>
          </a:endParaRPr>
        </a:p>
      </dgm:t>
    </dgm:pt>
    <dgm:pt modelId="{8086808B-70BC-4F90-9089-02A0EC5A7E18}" type="parTrans" cxnId="{2BC995EF-8E50-4963-A009-1B84D30ECEBF}">
      <dgm:prSet/>
      <dgm:spPr/>
      <dgm:t>
        <a:bodyPr/>
        <a:lstStyle/>
        <a:p>
          <a:pPr algn="ctr"/>
          <a:endParaRPr lang="en-US"/>
        </a:p>
      </dgm:t>
    </dgm:pt>
    <dgm:pt modelId="{A9096E1F-81A1-4832-B8D9-8C814D35A52C}" type="sibTrans" cxnId="{2BC995EF-8E50-4963-A009-1B84D30ECEBF}">
      <dgm:prSet/>
      <dgm:spPr/>
      <dgm:t>
        <a:bodyPr/>
        <a:lstStyle/>
        <a:p>
          <a:pPr algn="ctr"/>
          <a:endParaRPr lang="en-US"/>
        </a:p>
      </dgm:t>
    </dgm:pt>
    <dgm:pt modelId="{782CF6C7-B91B-41E4-9850-3339D4005F92}">
      <dgm:prSet custT="1"/>
      <dgm:spPr/>
      <dgm:t>
        <a:bodyPr/>
        <a:lstStyle/>
        <a:p>
          <a:pPr>
            <a:defRPr b="1"/>
          </a:pPr>
          <a:r>
            <a:rPr lang="en-US" sz="1100" b="0" i="0" kern="1200" dirty="0">
              <a:latin typeface="Roboto" panose="02000000000000000000" pitchFamily="2" charset="0"/>
              <a:ea typeface="Roboto" panose="02000000000000000000" pitchFamily="2" charset="0"/>
              <a:cs typeface="Roboto" panose="02000000000000000000" pitchFamily="2" charset="0"/>
            </a:rPr>
            <a:t>30 de Jul.</a:t>
          </a:r>
        </a:p>
      </dgm:t>
    </dgm:pt>
    <dgm:pt modelId="{C63EFF6B-8BB9-431E-9C42-04C65DA95F7D}" type="parTrans" cxnId="{4BE59F83-60AB-4BCB-9091-A118F48364A5}">
      <dgm:prSet/>
      <dgm:spPr/>
      <dgm:t>
        <a:bodyPr/>
        <a:lstStyle/>
        <a:p>
          <a:pPr algn="ctr"/>
          <a:endParaRPr lang="en-US"/>
        </a:p>
      </dgm:t>
    </dgm:pt>
    <dgm:pt modelId="{C0867DB8-8B47-4475-9064-ACC1FF3BA013}" type="sibTrans" cxnId="{4BE59F83-60AB-4BCB-9091-A118F48364A5}">
      <dgm:prSet/>
      <dgm:spPr/>
      <dgm:t>
        <a:bodyPr/>
        <a:lstStyle/>
        <a:p>
          <a:pPr algn="ctr"/>
          <a:endParaRPr lang="en-US"/>
        </a:p>
      </dgm:t>
    </dgm:pt>
    <dgm:pt modelId="{5E42F462-9426-442B-A3C3-DA2EF378107A}">
      <dgm:prSet custT="1"/>
      <dgm:spPr/>
      <dgm:t>
        <a:bodyPr/>
        <a:lstStyle/>
        <a:p>
          <a:pPr algn="ctr"/>
          <a:r>
            <a:rPr lang="es-ES_tradnl" sz="1050" b="0" i="0"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Técnica y Ejecución de los principales Ejercicios de Fuerza de Alta demanda: “Parte Superior del Cuerpo” </a:t>
          </a:r>
          <a:endParaRPr lang="en-US" sz="1050" b="0" i="1"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dgm:t>
    </dgm:pt>
    <dgm:pt modelId="{CE75F01E-CB14-43A7-B179-8E98E9F86D23}" type="parTrans" cxnId="{5F9C4EF4-759D-4B40-9FB2-F055DDA98267}">
      <dgm:prSet/>
      <dgm:spPr/>
      <dgm:t>
        <a:bodyPr/>
        <a:lstStyle/>
        <a:p>
          <a:pPr algn="ctr"/>
          <a:endParaRPr lang="en-US"/>
        </a:p>
      </dgm:t>
    </dgm:pt>
    <dgm:pt modelId="{3C8F66A3-F2A8-469B-9694-FD34E304249C}" type="sibTrans" cxnId="{5F9C4EF4-759D-4B40-9FB2-F055DDA98267}">
      <dgm:prSet/>
      <dgm:spPr/>
      <dgm:t>
        <a:bodyPr/>
        <a:lstStyle/>
        <a:p>
          <a:pPr algn="ctr"/>
          <a:endParaRPr lang="en-US"/>
        </a:p>
      </dgm:t>
    </dgm:pt>
    <dgm:pt modelId="{F914594A-10CD-4DFA-800B-FE6F91B22126}">
      <dgm:prSet custT="1"/>
      <dgm:spPr/>
      <dgm:t>
        <a:bodyPr/>
        <a:lstStyle/>
        <a:p>
          <a:pPr>
            <a:defRPr b="1"/>
          </a:pPr>
          <a:r>
            <a:rPr lang="en-US" sz="1100" b="0" i="0" kern="1200" dirty="0">
              <a:latin typeface="Roboto" panose="02000000000000000000" pitchFamily="2" charset="0"/>
              <a:ea typeface="Roboto" panose="02000000000000000000" pitchFamily="2" charset="0"/>
              <a:cs typeface="Roboto" panose="02000000000000000000" pitchFamily="2" charset="0"/>
            </a:rPr>
            <a:t>24 de Sep.</a:t>
          </a:r>
        </a:p>
      </dgm:t>
    </dgm:pt>
    <dgm:pt modelId="{9BC0EA53-25F9-4060-83F4-5B32891FB4A9}" type="parTrans" cxnId="{5B5F6A86-F798-4A2C-AE62-76AA64A65712}">
      <dgm:prSet/>
      <dgm:spPr/>
      <dgm:t>
        <a:bodyPr/>
        <a:lstStyle/>
        <a:p>
          <a:pPr algn="ctr"/>
          <a:endParaRPr lang="en-US"/>
        </a:p>
      </dgm:t>
    </dgm:pt>
    <dgm:pt modelId="{48E6B15C-2D0D-4DF3-8070-C8C7572EBFC9}" type="sibTrans" cxnId="{5B5F6A86-F798-4A2C-AE62-76AA64A65712}">
      <dgm:prSet/>
      <dgm:spPr/>
      <dgm:t>
        <a:bodyPr/>
        <a:lstStyle/>
        <a:p>
          <a:pPr algn="ctr"/>
          <a:endParaRPr lang="en-US"/>
        </a:p>
      </dgm:t>
    </dgm:pt>
    <dgm:pt modelId="{C0F6A2B4-2BEE-4A59-808D-8DE929CF568F}">
      <dgm:prSet custT="1"/>
      <dgm:spPr/>
      <dgm:t>
        <a:bodyPr/>
        <a:lstStyle/>
        <a:p>
          <a:pPr algn="ctr"/>
          <a:r>
            <a:rPr lang="es-ES_tradnl" sz="1050" b="0" i="0"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Obesidad y Cáncer: “Prevención y Prescripción de Ejercicio Físico”.</a:t>
          </a:r>
        </a:p>
        <a:p>
          <a:pPr algn="ctr"/>
          <a:r>
            <a:rPr lang="en-US" sz="1050" b="0" i="1"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Teórico-práctico</a:t>
          </a:r>
        </a:p>
      </dgm:t>
    </dgm:pt>
    <dgm:pt modelId="{97193E67-C315-40A7-9080-E97FC40A3E14}" type="parTrans" cxnId="{3C52DFD3-FD09-4B15-88BE-0C369A5DEFD8}">
      <dgm:prSet/>
      <dgm:spPr/>
      <dgm:t>
        <a:bodyPr/>
        <a:lstStyle/>
        <a:p>
          <a:pPr algn="ctr"/>
          <a:endParaRPr lang="en-US"/>
        </a:p>
      </dgm:t>
    </dgm:pt>
    <dgm:pt modelId="{CAC93903-B0F7-43F3-AAE7-DE5D6B1432F7}" type="sibTrans" cxnId="{3C52DFD3-FD09-4B15-88BE-0C369A5DEFD8}">
      <dgm:prSet/>
      <dgm:spPr/>
      <dgm:t>
        <a:bodyPr/>
        <a:lstStyle/>
        <a:p>
          <a:pPr algn="ctr"/>
          <a:endParaRPr lang="en-US"/>
        </a:p>
      </dgm:t>
    </dgm:pt>
    <dgm:pt modelId="{0AFB18F2-FC0C-4E07-A4D4-D0A4505182E6}">
      <dgm:prSet custT="1"/>
      <dgm:spPr/>
      <dgm:t>
        <a:bodyPr/>
        <a:lstStyle/>
        <a:p>
          <a:pPr>
            <a:defRPr b="1"/>
          </a:pPr>
          <a:r>
            <a:rPr lang="en-US" sz="1100" b="0" i="0" kern="1200" dirty="0">
              <a:latin typeface="Roboto" panose="02000000000000000000" pitchFamily="2" charset="0"/>
              <a:ea typeface="Roboto" panose="02000000000000000000" pitchFamily="2" charset="0"/>
              <a:cs typeface="Roboto" panose="02000000000000000000" pitchFamily="2" charset="0"/>
            </a:rPr>
            <a:t>22 de Oct. </a:t>
          </a:r>
        </a:p>
      </dgm:t>
    </dgm:pt>
    <dgm:pt modelId="{95CE991F-33ED-4D0A-B82F-4D4105011002}" type="parTrans" cxnId="{67F9CCB4-0FE8-480C-BFDF-20B2597A735C}">
      <dgm:prSet/>
      <dgm:spPr/>
      <dgm:t>
        <a:bodyPr/>
        <a:lstStyle/>
        <a:p>
          <a:pPr algn="ctr"/>
          <a:endParaRPr lang="en-US"/>
        </a:p>
      </dgm:t>
    </dgm:pt>
    <dgm:pt modelId="{490D9D63-DB88-490F-85D8-0D95580E6EAC}" type="sibTrans" cxnId="{67F9CCB4-0FE8-480C-BFDF-20B2597A735C}">
      <dgm:prSet/>
      <dgm:spPr/>
      <dgm:t>
        <a:bodyPr/>
        <a:lstStyle/>
        <a:p>
          <a:pPr algn="ctr"/>
          <a:endParaRPr lang="en-US"/>
        </a:p>
      </dgm:t>
    </dgm:pt>
    <dgm:pt modelId="{AEDE0571-8FC0-4391-B932-745377F49547}">
      <dgm:prSet custT="1"/>
      <dgm:spPr/>
      <dgm:t>
        <a:bodyPr/>
        <a:lstStyle/>
        <a:p>
          <a:pPr algn="ctr"/>
          <a:r>
            <a:rPr lang="es-ES_tradnl" sz="1050" b="0" i="0"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Técnica y Ejecución de los principales Ejercicios de Fuerza de Alta demanda: “Parte Inferior del Cuerpo”.</a:t>
          </a:r>
          <a:endParaRPr lang="en-US" sz="1050" b="0" i="1"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dgm:t>
    </dgm:pt>
    <dgm:pt modelId="{D3C348AD-EFAA-4DA5-99C1-59D5D4C2B191}" type="parTrans" cxnId="{DB54BF69-2959-4E40-BEDA-018B68E133D6}">
      <dgm:prSet/>
      <dgm:spPr/>
      <dgm:t>
        <a:bodyPr/>
        <a:lstStyle/>
        <a:p>
          <a:pPr algn="ctr"/>
          <a:endParaRPr lang="en-US"/>
        </a:p>
      </dgm:t>
    </dgm:pt>
    <dgm:pt modelId="{51FFBB55-9C4E-4707-8A33-A71492625ACA}" type="sibTrans" cxnId="{DB54BF69-2959-4E40-BEDA-018B68E133D6}">
      <dgm:prSet/>
      <dgm:spPr/>
      <dgm:t>
        <a:bodyPr/>
        <a:lstStyle/>
        <a:p>
          <a:pPr algn="ctr"/>
          <a:endParaRPr lang="en-US"/>
        </a:p>
      </dgm:t>
    </dgm:pt>
    <dgm:pt modelId="{ECFCF767-7785-40CA-9903-78BEED741785}">
      <dgm:prSet custT="1"/>
      <dgm:spPr/>
      <dgm:t>
        <a:bodyPr/>
        <a:lstStyle/>
        <a:p>
          <a:pPr>
            <a:defRPr b="1"/>
          </a:pPr>
          <a:r>
            <a:rPr lang="en-US" sz="1100" b="0" i="0" kern="1200" dirty="0">
              <a:latin typeface="Roboto" panose="02000000000000000000" pitchFamily="2" charset="0"/>
              <a:ea typeface="Roboto" panose="02000000000000000000" pitchFamily="2" charset="0"/>
              <a:cs typeface="Roboto" panose="02000000000000000000" pitchFamily="2" charset="0"/>
            </a:rPr>
            <a:t>19 de Nov.</a:t>
          </a:r>
        </a:p>
      </dgm:t>
    </dgm:pt>
    <dgm:pt modelId="{A3A60F92-B093-43C3-A2A8-1E041BE7B231}" type="parTrans" cxnId="{B222A5EE-B346-4DA0-B608-D6152291C16F}">
      <dgm:prSet/>
      <dgm:spPr/>
      <dgm:t>
        <a:bodyPr/>
        <a:lstStyle/>
        <a:p>
          <a:pPr algn="ctr"/>
          <a:endParaRPr lang="en-US"/>
        </a:p>
      </dgm:t>
    </dgm:pt>
    <dgm:pt modelId="{11CA6437-3A17-4C2E-9C95-914BADA8599E}" type="sibTrans" cxnId="{B222A5EE-B346-4DA0-B608-D6152291C16F}">
      <dgm:prSet/>
      <dgm:spPr/>
      <dgm:t>
        <a:bodyPr/>
        <a:lstStyle/>
        <a:p>
          <a:pPr algn="ctr"/>
          <a:endParaRPr lang="en-US"/>
        </a:p>
      </dgm:t>
    </dgm:pt>
    <dgm:pt modelId="{48B13E68-F363-47AD-B781-A141B90AA8AF}">
      <dgm:prSet custT="1"/>
      <dgm:spPr/>
      <dgm:t>
        <a:bodyPr/>
        <a:lstStyle/>
        <a:p>
          <a:pPr algn="ctr"/>
          <a:r>
            <a:rPr lang="es-ES_tradnl" sz="1050" b="0" i="0"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Seminario – </a:t>
          </a:r>
          <a:r>
            <a:rPr lang="es-ES" sz="1050" b="1" kern="1200" dirty="0">
              <a:latin typeface="Roboto Light" pitchFamily="2" charset="0"/>
              <a:ea typeface="Roboto Light" pitchFamily="2" charset="0"/>
            </a:rPr>
            <a:t>Hipertrofia: “Nutrición y  Entrenamiento Aplicado a la mejora de la Salud y de la Composición Corporal”.</a:t>
          </a:r>
          <a:endParaRPr lang="en-US" sz="1050" b="0" i="0"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dgm:t>
    </dgm:pt>
    <dgm:pt modelId="{263AB35B-E116-42FD-A2E7-90C0A8459C10}" type="parTrans" cxnId="{32C54019-DC1F-4739-AC00-674A271F8A0F}">
      <dgm:prSet/>
      <dgm:spPr/>
      <dgm:t>
        <a:bodyPr/>
        <a:lstStyle/>
        <a:p>
          <a:pPr algn="ctr"/>
          <a:endParaRPr lang="en-US"/>
        </a:p>
      </dgm:t>
    </dgm:pt>
    <dgm:pt modelId="{81CD132C-DC89-4C4D-81EA-45D1F2651925}" type="sibTrans" cxnId="{32C54019-DC1F-4739-AC00-674A271F8A0F}">
      <dgm:prSet/>
      <dgm:spPr/>
      <dgm:t>
        <a:bodyPr/>
        <a:lstStyle/>
        <a:p>
          <a:pPr algn="ctr"/>
          <a:endParaRPr lang="en-US"/>
        </a:p>
      </dgm:t>
    </dgm:pt>
    <dgm:pt modelId="{870927E3-C90A-4E69-9D36-51BD718A32A6}">
      <dgm:prSet custT="1"/>
      <dgm:spPr/>
      <dgm:t>
        <a:bodyPr/>
        <a:lstStyle/>
        <a:p>
          <a:pPr>
            <a:defRPr b="1"/>
          </a:pPr>
          <a:r>
            <a:rPr lang="en-US" sz="1100" b="0" i="0" kern="1200" dirty="0">
              <a:latin typeface="Roboto" panose="02000000000000000000" pitchFamily="2" charset="0"/>
              <a:ea typeface="Roboto" panose="02000000000000000000" pitchFamily="2" charset="0"/>
              <a:cs typeface="Roboto" panose="02000000000000000000" pitchFamily="2" charset="0"/>
            </a:rPr>
            <a:t>17 de Dic.</a:t>
          </a:r>
        </a:p>
      </dgm:t>
    </dgm:pt>
    <dgm:pt modelId="{17F87BBA-4EFC-4E7D-9105-A3357718B962}" type="parTrans" cxnId="{54E61E5B-2981-49C6-8DA5-77F0A7C27EF1}">
      <dgm:prSet/>
      <dgm:spPr/>
      <dgm:t>
        <a:bodyPr/>
        <a:lstStyle/>
        <a:p>
          <a:pPr algn="ctr"/>
          <a:endParaRPr lang="en-US"/>
        </a:p>
      </dgm:t>
    </dgm:pt>
    <dgm:pt modelId="{4BB81FBF-6CE6-4BBC-946D-C0072E43D413}" type="sibTrans" cxnId="{54E61E5B-2981-49C6-8DA5-77F0A7C27EF1}">
      <dgm:prSet/>
      <dgm:spPr/>
      <dgm:t>
        <a:bodyPr/>
        <a:lstStyle/>
        <a:p>
          <a:pPr algn="ctr"/>
          <a:endParaRPr lang="en-US"/>
        </a:p>
      </dgm:t>
    </dgm:pt>
    <dgm:pt modelId="{18DFDD48-03B8-4B0F-9BD9-21F5F0201C0E}">
      <dgm:prSet custT="1"/>
      <dgm:spPr/>
      <dgm:t>
        <a:bodyPr/>
        <a:lstStyle/>
        <a:p>
          <a:pPr algn="ctr"/>
          <a:r>
            <a:rPr lang="en-US" sz="1050" b="0" i="0" dirty="0">
              <a:latin typeface="Roboto" panose="02000000000000000000" pitchFamily="2" charset="0"/>
              <a:ea typeface="Roboto" panose="02000000000000000000" pitchFamily="2" charset="0"/>
              <a:cs typeface="Roboto" panose="02000000000000000000" pitchFamily="2" charset="0"/>
            </a:rPr>
            <a:t>Nuevos enfoques en la Periodización: “Aplicación al Entrenamiento, la Terapia física y la Nutrición”.</a:t>
          </a:r>
        </a:p>
      </dgm:t>
    </dgm:pt>
    <dgm:pt modelId="{634B6A69-52A1-4F5D-8387-C545624A17AA}" type="parTrans" cxnId="{BC5A9D3B-14BA-4DE0-8B6B-AE3D9BEC9E19}">
      <dgm:prSet/>
      <dgm:spPr/>
      <dgm:t>
        <a:bodyPr/>
        <a:lstStyle/>
        <a:p>
          <a:pPr algn="ctr"/>
          <a:endParaRPr lang="en-US"/>
        </a:p>
      </dgm:t>
    </dgm:pt>
    <dgm:pt modelId="{1BFDEF9E-741F-451A-A5C0-66AD8171C0B8}" type="sibTrans" cxnId="{BC5A9D3B-14BA-4DE0-8B6B-AE3D9BEC9E19}">
      <dgm:prSet/>
      <dgm:spPr/>
      <dgm:t>
        <a:bodyPr/>
        <a:lstStyle/>
        <a:p>
          <a:pPr algn="ctr"/>
          <a:endParaRPr lang="en-US"/>
        </a:p>
      </dgm:t>
    </dgm:pt>
    <dgm:pt modelId="{93D025AD-0996-B04E-8B98-A964A11438B9}">
      <dgm:prSet custT="1"/>
      <dgm:spPr/>
      <dgm:t>
        <a:bodyPr/>
        <a:lstStyle/>
        <a:p>
          <a:pPr>
            <a:defRPr b="1"/>
          </a:pPr>
          <a:r>
            <a:rPr lang="es-ES" sz="1100" b="0" i="0" kern="1200" dirty="0">
              <a:latin typeface="Roboto" panose="02000000000000000000" pitchFamily="2" charset="0"/>
              <a:ea typeface="Roboto" panose="02000000000000000000" pitchFamily="2" charset="0"/>
              <a:cs typeface="Roboto" panose="02000000000000000000" pitchFamily="2" charset="0"/>
            </a:rPr>
            <a:t>27 de Ago.</a:t>
          </a:r>
        </a:p>
      </dgm:t>
    </dgm:pt>
    <dgm:pt modelId="{C290080C-60C1-D445-82BB-EC6E4F3E0CBE}" type="parTrans" cxnId="{4F31E3ED-BEDA-5944-88B3-D6498570CD5E}">
      <dgm:prSet/>
      <dgm:spPr/>
      <dgm:t>
        <a:bodyPr/>
        <a:lstStyle/>
        <a:p>
          <a:pPr algn="ctr"/>
          <a:endParaRPr lang="es-ES"/>
        </a:p>
      </dgm:t>
    </dgm:pt>
    <dgm:pt modelId="{28405A2F-5CB7-F74A-A513-C040492179C1}" type="sibTrans" cxnId="{4F31E3ED-BEDA-5944-88B3-D6498570CD5E}">
      <dgm:prSet/>
      <dgm:spPr/>
      <dgm:t>
        <a:bodyPr/>
        <a:lstStyle/>
        <a:p>
          <a:pPr algn="ctr"/>
          <a:endParaRPr lang="es-ES"/>
        </a:p>
      </dgm:t>
    </dgm:pt>
    <dgm:pt modelId="{7557525D-A1EA-FC43-94F1-BEF7B3F72D77}">
      <dgm:prSet custT="1"/>
      <dgm:spPr/>
      <dgm:t>
        <a:bodyPr/>
        <a:lstStyle/>
        <a:p>
          <a:pPr algn="ctr"/>
          <a:r>
            <a:rPr lang="es-ES_tradnl" sz="1050" b="0" i="0"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Nutrición Deportiva y Ayudas Ergogénicas en el Ejercicio: “Mitos y Evidencias Científicas”.</a:t>
          </a:r>
        </a:p>
        <a:p>
          <a:pPr algn="ctr"/>
          <a:r>
            <a:rPr lang="es-ES_tradnl" sz="1050" b="0" i="1"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Teórico-práctico.</a:t>
          </a:r>
          <a:endParaRPr lang="es-CL" sz="1050" b="0" i="1"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dgm:t>
    </dgm:pt>
    <dgm:pt modelId="{F9728CD8-013E-3344-830C-C9CE1A32E952}" type="parTrans" cxnId="{16A9322E-F924-794A-AA5D-0BD7C2209D4A}">
      <dgm:prSet/>
      <dgm:spPr/>
      <dgm:t>
        <a:bodyPr/>
        <a:lstStyle/>
        <a:p>
          <a:pPr algn="ctr"/>
          <a:endParaRPr lang="es-ES"/>
        </a:p>
      </dgm:t>
    </dgm:pt>
    <dgm:pt modelId="{53336462-FF8A-E84F-ABE0-4DC9284CCDCD}" type="sibTrans" cxnId="{16A9322E-F924-794A-AA5D-0BD7C2209D4A}">
      <dgm:prSet/>
      <dgm:spPr/>
      <dgm:t>
        <a:bodyPr/>
        <a:lstStyle/>
        <a:p>
          <a:pPr algn="ctr"/>
          <a:endParaRPr lang="es-ES"/>
        </a:p>
      </dgm:t>
    </dgm:pt>
    <dgm:pt modelId="{FD0458B5-4EA6-5D41-9BF3-76B0DEE53CB8}">
      <dgm:prSet custT="1"/>
      <dgm:spPr/>
      <dgm:t>
        <a:bodyPr/>
        <a:lstStyle/>
        <a:p>
          <a:pPr>
            <a:defRPr b="1"/>
          </a:pPr>
          <a:r>
            <a:rPr lang="es-ES" sz="1100" b="0" i="0"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11 de Jun.</a:t>
          </a:r>
        </a:p>
      </dgm:t>
    </dgm:pt>
    <dgm:pt modelId="{B03DC7A3-F9A3-D241-9AB1-FBF177A24417}" type="parTrans" cxnId="{D4EAEF31-2266-864B-BED6-CEC12FD676C8}">
      <dgm:prSet/>
      <dgm:spPr/>
      <dgm:t>
        <a:bodyPr/>
        <a:lstStyle/>
        <a:p>
          <a:endParaRPr lang="es-ES"/>
        </a:p>
      </dgm:t>
    </dgm:pt>
    <dgm:pt modelId="{0910CB6B-A838-8E46-8AB0-5360C46F76C5}" type="sibTrans" cxnId="{D4EAEF31-2266-864B-BED6-CEC12FD676C8}">
      <dgm:prSet/>
      <dgm:spPr/>
      <dgm:t>
        <a:bodyPr/>
        <a:lstStyle/>
        <a:p>
          <a:endParaRPr lang="es-ES"/>
        </a:p>
      </dgm:t>
    </dgm:pt>
    <dgm:pt modelId="{DBDC3C11-91CB-9F4A-8A13-82F8DB12F2A3}">
      <dgm:prSet custT="1"/>
      <dgm:spPr/>
      <dgm:t>
        <a:bodyPr/>
        <a:lstStyle/>
        <a:p>
          <a:pPr algn="ctr"/>
          <a:r>
            <a:rPr lang="es-ES_tradnl" sz="1050" b="0" i="0"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Seminario - Ejercicio Físico y Salud en Poblaciones Especiales: “Niños, Adolescentes, Adulto Mayor y Diferencias de genero”.</a:t>
          </a:r>
        </a:p>
      </dgm:t>
    </dgm:pt>
    <dgm:pt modelId="{B27072B2-EEF1-E041-A239-3995C5345F23}" type="parTrans" cxnId="{B577E336-6B19-7842-9593-A7399BC13B01}">
      <dgm:prSet/>
      <dgm:spPr/>
      <dgm:t>
        <a:bodyPr/>
        <a:lstStyle/>
        <a:p>
          <a:endParaRPr lang="es-ES"/>
        </a:p>
      </dgm:t>
    </dgm:pt>
    <dgm:pt modelId="{5ED55E7A-D72A-2140-B2C9-F86076FA50FD}" type="sibTrans" cxnId="{B577E336-6B19-7842-9593-A7399BC13B01}">
      <dgm:prSet/>
      <dgm:spPr/>
      <dgm:t>
        <a:bodyPr/>
        <a:lstStyle/>
        <a:p>
          <a:endParaRPr lang="es-ES"/>
        </a:p>
      </dgm:t>
    </dgm:pt>
    <dgm:pt modelId="{15AEF660-9616-1341-87C1-409EF103FBA5}">
      <dgm:prSet custT="1"/>
      <dgm:spPr/>
      <dgm:t>
        <a:bodyPr/>
        <a:lstStyle/>
        <a:p>
          <a:pPr algn="ctr"/>
          <a:r>
            <a:rPr lang="en-US" sz="1050" b="0" i="1"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Teórico-práctico.</a:t>
          </a:r>
        </a:p>
      </dgm:t>
    </dgm:pt>
    <dgm:pt modelId="{88C0FA77-7FE6-4F4F-8B62-68CDF2C1C0C3}" type="parTrans" cxnId="{F9DB8346-9573-1841-81A5-BAC795E2AA3A}">
      <dgm:prSet/>
      <dgm:spPr/>
      <dgm:t>
        <a:bodyPr/>
        <a:lstStyle/>
        <a:p>
          <a:endParaRPr lang="es-ES"/>
        </a:p>
      </dgm:t>
    </dgm:pt>
    <dgm:pt modelId="{1A15A7E0-3031-4548-890F-8222F380F8A4}" type="sibTrans" cxnId="{F9DB8346-9573-1841-81A5-BAC795E2AA3A}">
      <dgm:prSet/>
      <dgm:spPr/>
      <dgm:t>
        <a:bodyPr/>
        <a:lstStyle/>
        <a:p>
          <a:endParaRPr lang="es-ES"/>
        </a:p>
      </dgm:t>
    </dgm:pt>
    <dgm:pt modelId="{F9E9BC76-D0AA-BA47-87BC-E319D4A5F6A6}">
      <dgm:prSet custT="1"/>
      <dgm:spPr/>
      <dgm:t>
        <a:bodyPr/>
        <a:lstStyle/>
        <a:p>
          <a:pPr algn="ctr"/>
          <a:r>
            <a:rPr lang="es-ES_tradnl" sz="1050" b="0" i="1"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Teórico-práctico</a:t>
          </a:r>
          <a:endParaRPr lang="en-US" sz="3600" b="0" i="1"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dgm:t>
    </dgm:pt>
    <dgm:pt modelId="{19A82B3B-4080-324F-9F95-274A40F5CC9B}" type="parTrans" cxnId="{2C0AC945-5066-4F44-AB42-0CBA24989E45}">
      <dgm:prSet/>
      <dgm:spPr/>
      <dgm:t>
        <a:bodyPr/>
        <a:lstStyle/>
        <a:p>
          <a:endParaRPr lang="es-ES"/>
        </a:p>
      </dgm:t>
    </dgm:pt>
    <dgm:pt modelId="{16AD39DE-A217-FD42-A32D-129A4060D562}" type="sibTrans" cxnId="{2C0AC945-5066-4F44-AB42-0CBA24989E45}">
      <dgm:prSet/>
      <dgm:spPr/>
      <dgm:t>
        <a:bodyPr/>
        <a:lstStyle/>
        <a:p>
          <a:endParaRPr lang="es-ES"/>
        </a:p>
      </dgm:t>
    </dgm:pt>
    <dgm:pt modelId="{8AE73344-9FB8-374B-94E9-014C9336C96E}" type="pres">
      <dgm:prSet presAssocID="{FD5DA0EB-6DC9-43DC-998D-AB3BF7BCA333}" presName="root" presStyleCnt="0">
        <dgm:presLayoutVars>
          <dgm:chMax/>
          <dgm:chPref/>
          <dgm:animLvl val="lvl"/>
        </dgm:presLayoutVars>
      </dgm:prSet>
      <dgm:spPr/>
    </dgm:pt>
    <dgm:pt modelId="{12EA164D-489B-4545-80D6-D9BD83784211}" type="pres">
      <dgm:prSet presAssocID="{FD5DA0EB-6DC9-43DC-998D-AB3BF7BCA333}" presName="divider" presStyleLbl="fgAccFollowNode1" presStyleIdx="0" presStyleCnt="1"/>
      <dgm:spPr>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tailEnd type="triangle" w="lg" len="lg"/>
        </a:ln>
        <a:effectLst/>
      </dgm:spPr>
    </dgm:pt>
    <dgm:pt modelId="{858C1D08-CFF5-2348-8A69-0F78950747B5}" type="pres">
      <dgm:prSet presAssocID="{FD5DA0EB-6DC9-43DC-998D-AB3BF7BCA333}" presName="nodes" presStyleCnt="0">
        <dgm:presLayoutVars>
          <dgm:chMax/>
          <dgm:chPref/>
          <dgm:animLvl val="lvl"/>
        </dgm:presLayoutVars>
      </dgm:prSet>
      <dgm:spPr/>
    </dgm:pt>
    <dgm:pt modelId="{6563D816-EA65-104A-BB4F-A7F684B889B2}" type="pres">
      <dgm:prSet presAssocID="{3D592248-45BB-4846-BD34-30BFE9FBE2F9}" presName="composite" presStyleCnt="0"/>
      <dgm:spPr/>
    </dgm:pt>
    <dgm:pt modelId="{33844544-8698-0042-85DA-E8DBCB8B1484}" type="pres">
      <dgm:prSet presAssocID="{3D592248-45BB-4846-BD34-30BFE9FBE2F9}" presName="L1TextContainer" presStyleLbl="revTx" presStyleIdx="0" presStyleCnt="9">
        <dgm:presLayoutVars>
          <dgm:chMax val="1"/>
          <dgm:chPref val="1"/>
          <dgm:bulletEnabled val="1"/>
        </dgm:presLayoutVars>
      </dgm:prSet>
      <dgm:spPr/>
    </dgm:pt>
    <dgm:pt modelId="{52238E61-4BA0-E345-A3D7-393241ED8DEC}" type="pres">
      <dgm:prSet presAssocID="{3D592248-45BB-4846-BD34-30BFE9FBE2F9}" presName="L2TextContainerWrapper" presStyleCnt="0">
        <dgm:presLayoutVars>
          <dgm:chMax val="0"/>
          <dgm:chPref val="0"/>
          <dgm:bulletEnabled val="1"/>
        </dgm:presLayoutVars>
      </dgm:prSet>
      <dgm:spPr/>
    </dgm:pt>
    <dgm:pt modelId="{53D6DD85-709D-E542-B01D-D8E51DEAD144}" type="pres">
      <dgm:prSet presAssocID="{3D592248-45BB-4846-BD34-30BFE9FBE2F9}" presName="L2TextContainer" presStyleLbl="bgAcc1" presStyleIdx="0" presStyleCnt="9"/>
      <dgm:spPr/>
    </dgm:pt>
    <dgm:pt modelId="{210664CF-D756-C845-B1D6-522EB424162B}" type="pres">
      <dgm:prSet presAssocID="{3D592248-45BB-4846-BD34-30BFE9FBE2F9}" presName="FlexibleEmptyPlaceHolder" presStyleCnt="0"/>
      <dgm:spPr/>
    </dgm:pt>
    <dgm:pt modelId="{5723FF24-90FE-7840-B773-D48EB611E13F}" type="pres">
      <dgm:prSet presAssocID="{3D592248-45BB-4846-BD34-30BFE9FBE2F9}" presName="ConnectLine" presStyleLbl="sibTrans1D1" presStyleIdx="0" presStyleCnt="9"/>
      <dgm:spPr>
        <a:noFill/>
        <a:ln w="6350" cap="flat" cmpd="sng" algn="ctr">
          <a:solidFill>
            <a:schemeClr val="accent3">
              <a:hueOff val="0"/>
              <a:satOff val="0"/>
              <a:lumOff val="0"/>
              <a:alphaOff val="0"/>
            </a:schemeClr>
          </a:solidFill>
          <a:prstDash val="dash"/>
          <a:miter lim="800000"/>
        </a:ln>
        <a:effectLst/>
      </dgm:spPr>
    </dgm:pt>
    <dgm:pt modelId="{8A164F2A-CBBE-E64D-A076-EFDBB9A439AD}" type="pres">
      <dgm:prSet presAssocID="{3D592248-45BB-4846-BD34-30BFE9FBE2F9}" presName="ConnectorPoint" presStyleLbl="alignNode1" presStyleIdx="0" presStyleCnt="9"/>
      <dgm:spPr/>
    </dgm:pt>
    <dgm:pt modelId="{B2417D17-1ED6-B247-8EF2-916AA3F2CB3F}" type="pres">
      <dgm:prSet presAssocID="{3D592248-45BB-4846-BD34-30BFE9FBE2F9}" presName="EmptyPlaceHolder" presStyleCnt="0"/>
      <dgm:spPr/>
    </dgm:pt>
    <dgm:pt modelId="{A6334C6B-9298-2348-B111-B958405B6E4A}" type="pres">
      <dgm:prSet presAssocID="{3C4F023E-06AE-4027-B179-40BDA5370B5B}" presName="spaceBetweenRectangles" presStyleCnt="0"/>
      <dgm:spPr/>
    </dgm:pt>
    <dgm:pt modelId="{1AD8E244-6515-2D4B-BD2C-0F9ECB927B84}" type="pres">
      <dgm:prSet presAssocID="{6F970618-4B82-4543-A8E1-9B1992E8E9BC}" presName="composite" presStyleCnt="0"/>
      <dgm:spPr/>
    </dgm:pt>
    <dgm:pt modelId="{F10688BF-E12C-6B40-B246-E65E08DEA626}" type="pres">
      <dgm:prSet presAssocID="{6F970618-4B82-4543-A8E1-9B1992E8E9BC}" presName="L1TextContainer" presStyleLbl="revTx" presStyleIdx="1" presStyleCnt="9">
        <dgm:presLayoutVars>
          <dgm:chMax val="1"/>
          <dgm:chPref val="1"/>
          <dgm:bulletEnabled val="1"/>
        </dgm:presLayoutVars>
      </dgm:prSet>
      <dgm:spPr/>
    </dgm:pt>
    <dgm:pt modelId="{3CD716C6-7511-9245-9517-430F348FE1DB}" type="pres">
      <dgm:prSet presAssocID="{6F970618-4B82-4543-A8E1-9B1992E8E9BC}" presName="L2TextContainerWrapper" presStyleCnt="0">
        <dgm:presLayoutVars>
          <dgm:chMax val="0"/>
          <dgm:chPref val="0"/>
          <dgm:bulletEnabled val="1"/>
        </dgm:presLayoutVars>
      </dgm:prSet>
      <dgm:spPr/>
    </dgm:pt>
    <dgm:pt modelId="{C1C97D27-B2B2-FF42-B34A-076726B79685}" type="pres">
      <dgm:prSet presAssocID="{6F970618-4B82-4543-A8E1-9B1992E8E9BC}" presName="L2TextContainer" presStyleLbl="bgAcc1" presStyleIdx="1" presStyleCnt="9"/>
      <dgm:spPr/>
    </dgm:pt>
    <dgm:pt modelId="{8BDFAD6A-1954-CD49-AD39-22608A8977BE}" type="pres">
      <dgm:prSet presAssocID="{6F970618-4B82-4543-A8E1-9B1992E8E9BC}" presName="FlexibleEmptyPlaceHolder" presStyleCnt="0"/>
      <dgm:spPr/>
    </dgm:pt>
    <dgm:pt modelId="{F5375792-7514-544A-ABE1-A9305664A549}" type="pres">
      <dgm:prSet presAssocID="{6F970618-4B82-4543-A8E1-9B1992E8E9BC}" presName="ConnectLine" presStyleLbl="sibTrans1D1" presStyleIdx="1" presStyleCnt="9"/>
      <dgm:spPr>
        <a:noFill/>
        <a:ln w="6350" cap="flat" cmpd="sng" algn="ctr">
          <a:solidFill>
            <a:schemeClr val="accent3">
              <a:hueOff val="0"/>
              <a:satOff val="0"/>
              <a:lumOff val="0"/>
              <a:alphaOff val="0"/>
            </a:schemeClr>
          </a:solidFill>
          <a:prstDash val="dash"/>
          <a:miter lim="800000"/>
        </a:ln>
        <a:effectLst/>
      </dgm:spPr>
    </dgm:pt>
    <dgm:pt modelId="{C46B79CB-CB68-0143-91C1-CF0C43754136}" type="pres">
      <dgm:prSet presAssocID="{6F970618-4B82-4543-A8E1-9B1992E8E9BC}" presName="ConnectorPoint" presStyleLbl="alignNode1" presStyleIdx="1" presStyleCnt="9"/>
      <dgm:spPr/>
    </dgm:pt>
    <dgm:pt modelId="{4DE75AF1-B728-8241-A0B7-422C088A70BF}" type="pres">
      <dgm:prSet presAssocID="{6F970618-4B82-4543-A8E1-9B1992E8E9BC}" presName="EmptyPlaceHolder" presStyleCnt="0"/>
      <dgm:spPr/>
    </dgm:pt>
    <dgm:pt modelId="{2BC0F046-D1A0-E64B-9171-48C468A2443B}" type="pres">
      <dgm:prSet presAssocID="{A80D5806-BC32-4E55-B92F-DC2718FCD14F}" presName="spaceBetweenRectangles" presStyleCnt="0"/>
      <dgm:spPr/>
    </dgm:pt>
    <dgm:pt modelId="{6169A997-78BC-6549-B4C3-138EBC9AB958}" type="pres">
      <dgm:prSet presAssocID="{FD0458B5-4EA6-5D41-9BF3-76B0DEE53CB8}" presName="composite" presStyleCnt="0"/>
      <dgm:spPr/>
    </dgm:pt>
    <dgm:pt modelId="{AA116F70-5562-3C41-8BD8-8F62566DBF1E}" type="pres">
      <dgm:prSet presAssocID="{FD0458B5-4EA6-5D41-9BF3-76B0DEE53CB8}" presName="L1TextContainer" presStyleLbl="revTx" presStyleIdx="2" presStyleCnt="9">
        <dgm:presLayoutVars>
          <dgm:chMax val="1"/>
          <dgm:chPref val="1"/>
          <dgm:bulletEnabled val="1"/>
        </dgm:presLayoutVars>
      </dgm:prSet>
      <dgm:spPr/>
    </dgm:pt>
    <dgm:pt modelId="{50BFCF97-AF4C-E340-9F1A-053074FE0743}" type="pres">
      <dgm:prSet presAssocID="{FD0458B5-4EA6-5D41-9BF3-76B0DEE53CB8}" presName="L2TextContainerWrapper" presStyleCnt="0">
        <dgm:presLayoutVars>
          <dgm:chMax val="0"/>
          <dgm:chPref val="0"/>
          <dgm:bulletEnabled val="1"/>
        </dgm:presLayoutVars>
      </dgm:prSet>
      <dgm:spPr/>
    </dgm:pt>
    <dgm:pt modelId="{225AFA59-B53D-FA4E-A55A-1C218F53A55B}" type="pres">
      <dgm:prSet presAssocID="{FD0458B5-4EA6-5D41-9BF3-76B0DEE53CB8}" presName="L2TextContainer" presStyleLbl="bgAcc1" presStyleIdx="2" presStyleCnt="9"/>
      <dgm:spPr/>
    </dgm:pt>
    <dgm:pt modelId="{57FC18E0-7B19-CB49-94FF-491BEA8E93D2}" type="pres">
      <dgm:prSet presAssocID="{FD0458B5-4EA6-5D41-9BF3-76B0DEE53CB8}" presName="FlexibleEmptyPlaceHolder" presStyleCnt="0"/>
      <dgm:spPr/>
    </dgm:pt>
    <dgm:pt modelId="{0F794E07-453E-F942-8CBA-7439D7E61199}" type="pres">
      <dgm:prSet presAssocID="{FD0458B5-4EA6-5D41-9BF3-76B0DEE53CB8}" presName="ConnectLine" presStyleLbl="sibTrans1D1" presStyleIdx="2" presStyleCnt="9"/>
      <dgm:spPr>
        <a:noFill/>
        <a:ln w="6350" cap="flat" cmpd="sng" algn="ctr">
          <a:solidFill>
            <a:schemeClr val="accent3">
              <a:hueOff val="0"/>
              <a:satOff val="0"/>
              <a:lumOff val="0"/>
              <a:alphaOff val="0"/>
            </a:schemeClr>
          </a:solidFill>
          <a:prstDash val="dash"/>
          <a:miter lim="800000"/>
        </a:ln>
        <a:effectLst/>
      </dgm:spPr>
    </dgm:pt>
    <dgm:pt modelId="{E1676D89-5C3A-714B-AE48-30392E79F365}" type="pres">
      <dgm:prSet presAssocID="{FD0458B5-4EA6-5D41-9BF3-76B0DEE53CB8}" presName="ConnectorPoint" presStyleLbl="alignNode1" presStyleIdx="2" presStyleCnt="9"/>
      <dgm:spPr/>
    </dgm:pt>
    <dgm:pt modelId="{E1F91C1E-9D64-EC4A-8806-DE30F255FFF8}" type="pres">
      <dgm:prSet presAssocID="{FD0458B5-4EA6-5D41-9BF3-76B0DEE53CB8}" presName="EmptyPlaceHolder" presStyleCnt="0"/>
      <dgm:spPr/>
    </dgm:pt>
    <dgm:pt modelId="{B6187985-C833-2249-9EBB-BB26D0F5B343}" type="pres">
      <dgm:prSet presAssocID="{0910CB6B-A838-8E46-8AB0-5360C46F76C5}" presName="spaceBetweenRectangles" presStyleCnt="0"/>
      <dgm:spPr/>
    </dgm:pt>
    <dgm:pt modelId="{B0593B42-D544-4844-9345-7E28AFB93A37}" type="pres">
      <dgm:prSet presAssocID="{782CF6C7-B91B-41E4-9850-3339D4005F92}" presName="composite" presStyleCnt="0"/>
      <dgm:spPr/>
    </dgm:pt>
    <dgm:pt modelId="{179BE817-45C2-2D40-8BD7-C3350AAF7268}" type="pres">
      <dgm:prSet presAssocID="{782CF6C7-B91B-41E4-9850-3339D4005F92}" presName="L1TextContainer" presStyleLbl="revTx" presStyleIdx="3" presStyleCnt="9">
        <dgm:presLayoutVars>
          <dgm:chMax val="1"/>
          <dgm:chPref val="1"/>
          <dgm:bulletEnabled val="1"/>
        </dgm:presLayoutVars>
      </dgm:prSet>
      <dgm:spPr/>
    </dgm:pt>
    <dgm:pt modelId="{9A93EF57-0219-784D-95EB-2A53D2A43DC6}" type="pres">
      <dgm:prSet presAssocID="{782CF6C7-B91B-41E4-9850-3339D4005F92}" presName="L2TextContainerWrapper" presStyleCnt="0">
        <dgm:presLayoutVars>
          <dgm:chMax val="0"/>
          <dgm:chPref val="0"/>
          <dgm:bulletEnabled val="1"/>
        </dgm:presLayoutVars>
      </dgm:prSet>
      <dgm:spPr/>
    </dgm:pt>
    <dgm:pt modelId="{0EACD78D-E2D9-974A-A943-9D9098EBB5E7}" type="pres">
      <dgm:prSet presAssocID="{782CF6C7-B91B-41E4-9850-3339D4005F92}" presName="L2TextContainer" presStyleLbl="bgAcc1" presStyleIdx="3" presStyleCnt="9"/>
      <dgm:spPr/>
    </dgm:pt>
    <dgm:pt modelId="{59AD3CC7-0194-6D4B-93CD-FC950CE3E30C}" type="pres">
      <dgm:prSet presAssocID="{782CF6C7-B91B-41E4-9850-3339D4005F92}" presName="FlexibleEmptyPlaceHolder" presStyleCnt="0"/>
      <dgm:spPr/>
    </dgm:pt>
    <dgm:pt modelId="{C3236B07-4D97-6C47-8516-CCAB9C69CB89}" type="pres">
      <dgm:prSet presAssocID="{782CF6C7-B91B-41E4-9850-3339D4005F92}" presName="ConnectLine" presStyleLbl="sibTrans1D1" presStyleIdx="3" presStyleCnt="9"/>
      <dgm:spPr>
        <a:noFill/>
        <a:ln w="6350" cap="flat" cmpd="sng" algn="ctr">
          <a:solidFill>
            <a:schemeClr val="accent3">
              <a:hueOff val="0"/>
              <a:satOff val="0"/>
              <a:lumOff val="0"/>
              <a:alphaOff val="0"/>
            </a:schemeClr>
          </a:solidFill>
          <a:prstDash val="dash"/>
          <a:miter lim="800000"/>
        </a:ln>
        <a:effectLst/>
      </dgm:spPr>
    </dgm:pt>
    <dgm:pt modelId="{A98C1094-A510-A847-959A-9F66B8690EF6}" type="pres">
      <dgm:prSet presAssocID="{782CF6C7-B91B-41E4-9850-3339D4005F92}" presName="ConnectorPoint" presStyleLbl="alignNode1" presStyleIdx="3" presStyleCnt="9"/>
      <dgm:spPr/>
    </dgm:pt>
    <dgm:pt modelId="{1FA588D4-FDC1-B742-BC4D-F2372579616C}" type="pres">
      <dgm:prSet presAssocID="{782CF6C7-B91B-41E4-9850-3339D4005F92}" presName="EmptyPlaceHolder" presStyleCnt="0"/>
      <dgm:spPr/>
    </dgm:pt>
    <dgm:pt modelId="{BFA5F16F-FF85-1B43-9853-5D8230405A07}" type="pres">
      <dgm:prSet presAssocID="{C0867DB8-8B47-4475-9064-ACC1FF3BA013}" presName="spaceBetweenRectangles" presStyleCnt="0"/>
      <dgm:spPr/>
    </dgm:pt>
    <dgm:pt modelId="{185FDF49-A071-8C4C-8587-E99FA35CF8C0}" type="pres">
      <dgm:prSet presAssocID="{93D025AD-0996-B04E-8B98-A964A11438B9}" presName="composite" presStyleCnt="0"/>
      <dgm:spPr/>
    </dgm:pt>
    <dgm:pt modelId="{B941DB4D-BCA4-E348-82C6-C1AB8361E016}" type="pres">
      <dgm:prSet presAssocID="{93D025AD-0996-B04E-8B98-A964A11438B9}" presName="L1TextContainer" presStyleLbl="revTx" presStyleIdx="4" presStyleCnt="9">
        <dgm:presLayoutVars>
          <dgm:chMax val="1"/>
          <dgm:chPref val="1"/>
          <dgm:bulletEnabled val="1"/>
        </dgm:presLayoutVars>
      </dgm:prSet>
      <dgm:spPr/>
    </dgm:pt>
    <dgm:pt modelId="{4AD53E52-DDE2-7544-ACD5-2341CFED46A3}" type="pres">
      <dgm:prSet presAssocID="{93D025AD-0996-B04E-8B98-A964A11438B9}" presName="L2TextContainerWrapper" presStyleCnt="0">
        <dgm:presLayoutVars>
          <dgm:chMax val="0"/>
          <dgm:chPref val="0"/>
          <dgm:bulletEnabled val="1"/>
        </dgm:presLayoutVars>
      </dgm:prSet>
      <dgm:spPr/>
    </dgm:pt>
    <dgm:pt modelId="{12B374A5-7BAA-1A47-ADA0-34B18F084DF3}" type="pres">
      <dgm:prSet presAssocID="{93D025AD-0996-B04E-8B98-A964A11438B9}" presName="L2TextContainer" presStyleLbl="bgAcc1" presStyleIdx="4" presStyleCnt="9"/>
      <dgm:spPr/>
    </dgm:pt>
    <dgm:pt modelId="{A4268540-328C-0E48-9944-33112D9F170B}" type="pres">
      <dgm:prSet presAssocID="{93D025AD-0996-B04E-8B98-A964A11438B9}" presName="FlexibleEmptyPlaceHolder" presStyleCnt="0"/>
      <dgm:spPr/>
    </dgm:pt>
    <dgm:pt modelId="{8E0AEBE6-834D-1745-BC51-7EB671628656}" type="pres">
      <dgm:prSet presAssocID="{93D025AD-0996-B04E-8B98-A964A11438B9}" presName="ConnectLine" presStyleLbl="sibTrans1D1" presStyleIdx="4" presStyleCnt="9"/>
      <dgm:spPr>
        <a:noFill/>
        <a:ln w="6350" cap="flat" cmpd="sng" algn="ctr">
          <a:solidFill>
            <a:schemeClr val="accent3">
              <a:hueOff val="0"/>
              <a:satOff val="0"/>
              <a:lumOff val="0"/>
              <a:alphaOff val="0"/>
            </a:schemeClr>
          </a:solidFill>
          <a:prstDash val="dash"/>
          <a:miter lim="800000"/>
        </a:ln>
        <a:effectLst/>
      </dgm:spPr>
    </dgm:pt>
    <dgm:pt modelId="{0F4518BB-F0A5-4047-9EF3-E59EA8165400}" type="pres">
      <dgm:prSet presAssocID="{93D025AD-0996-B04E-8B98-A964A11438B9}" presName="ConnectorPoint" presStyleLbl="alignNode1" presStyleIdx="4" presStyleCnt="9"/>
      <dgm:spPr/>
    </dgm:pt>
    <dgm:pt modelId="{9EE3A9FA-D960-D14E-A414-AE83803AEA46}" type="pres">
      <dgm:prSet presAssocID="{93D025AD-0996-B04E-8B98-A964A11438B9}" presName="EmptyPlaceHolder" presStyleCnt="0"/>
      <dgm:spPr/>
    </dgm:pt>
    <dgm:pt modelId="{56E06930-E5FE-D640-9941-E9900F9DB2E3}" type="pres">
      <dgm:prSet presAssocID="{28405A2F-5CB7-F74A-A513-C040492179C1}" presName="spaceBetweenRectangles" presStyleCnt="0"/>
      <dgm:spPr/>
    </dgm:pt>
    <dgm:pt modelId="{1C818C03-2502-034F-88B7-7C3EBF27F24F}" type="pres">
      <dgm:prSet presAssocID="{F914594A-10CD-4DFA-800B-FE6F91B22126}" presName="composite" presStyleCnt="0"/>
      <dgm:spPr/>
    </dgm:pt>
    <dgm:pt modelId="{5A8C1A7E-D762-4449-B876-A1A4A09EF600}" type="pres">
      <dgm:prSet presAssocID="{F914594A-10CD-4DFA-800B-FE6F91B22126}" presName="L1TextContainer" presStyleLbl="revTx" presStyleIdx="5" presStyleCnt="9">
        <dgm:presLayoutVars>
          <dgm:chMax val="1"/>
          <dgm:chPref val="1"/>
          <dgm:bulletEnabled val="1"/>
        </dgm:presLayoutVars>
      </dgm:prSet>
      <dgm:spPr/>
    </dgm:pt>
    <dgm:pt modelId="{181785DA-A18D-4648-83FB-1E904C7FAE6E}" type="pres">
      <dgm:prSet presAssocID="{F914594A-10CD-4DFA-800B-FE6F91B22126}" presName="L2TextContainerWrapper" presStyleCnt="0">
        <dgm:presLayoutVars>
          <dgm:chMax val="0"/>
          <dgm:chPref val="0"/>
          <dgm:bulletEnabled val="1"/>
        </dgm:presLayoutVars>
      </dgm:prSet>
      <dgm:spPr/>
    </dgm:pt>
    <dgm:pt modelId="{B9809A95-E4E9-154A-8743-D87A32A63081}" type="pres">
      <dgm:prSet presAssocID="{F914594A-10CD-4DFA-800B-FE6F91B22126}" presName="L2TextContainer" presStyleLbl="bgAcc1" presStyleIdx="5" presStyleCnt="9"/>
      <dgm:spPr/>
    </dgm:pt>
    <dgm:pt modelId="{8A6E4E26-D73A-5F41-8F29-8406604716CE}" type="pres">
      <dgm:prSet presAssocID="{F914594A-10CD-4DFA-800B-FE6F91B22126}" presName="FlexibleEmptyPlaceHolder" presStyleCnt="0"/>
      <dgm:spPr/>
    </dgm:pt>
    <dgm:pt modelId="{183605E9-4A8E-2D47-B254-281AD61A70EB}" type="pres">
      <dgm:prSet presAssocID="{F914594A-10CD-4DFA-800B-FE6F91B22126}" presName="ConnectLine" presStyleLbl="sibTrans1D1" presStyleIdx="5" presStyleCnt="9"/>
      <dgm:spPr>
        <a:noFill/>
        <a:ln w="6350" cap="flat" cmpd="sng" algn="ctr">
          <a:solidFill>
            <a:schemeClr val="accent3">
              <a:hueOff val="0"/>
              <a:satOff val="0"/>
              <a:lumOff val="0"/>
              <a:alphaOff val="0"/>
            </a:schemeClr>
          </a:solidFill>
          <a:prstDash val="dash"/>
          <a:miter lim="800000"/>
        </a:ln>
        <a:effectLst/>
      </dgm:spPr>
    </dgm:pt>
    <dgm:pt modelId="{771BE679-EA9A-9C47-8CFE-CEE9AAACEE6B}" type="pres">
      <dgm:prSet presAssocID="{F914594A-10CD-4DFA-800B-FE6F91B22126}" presName="ConnectorPoint" presStyleLbl="alignNode1" presStyleIdx="5" presStyleCnt="9"/>
      <dgm:spPr/>
    </dgm:pt>
    <dgm:pt modelId="{E4B844AB-2915-D54F-8047-30BE427D7D44}" type="pres">
      <dgm:prSet presAssocID="{F914594A-10CD-4DFA-800B-FE6F91B22126}" presName="EmptyPlaceHolder" presStyleCnt="0"/>
      <dgm:spPr/>
    </dgm:pt>
    <dgm:pt modelId="{CE3C6986-D11C-FD44-829E-FCE4178BE554}" type="pres">
      <dgm:prSet presAssocID="{48E6B15C-2D0D-4DF3-8070-C8C7572EBFC9}" presName="spaceBetweenRectangles" presStyleCnt="0"/>
      <dgm:spPr/>
    </dgm:pt>
    <dgm:pt modelId="{19593D05-6495-0641-9CE5-4C732CE5FFB3}" type="pres">
      <dgm:prSet presAssocID="{0AFB18F2-FC0C-4E07-A4D4-D0A4505182E6}" presName="composite" presStyleCnt="0"/>
      <dgm:spPr/>
    </dgm:pt>
    <dgm:pt modelId="{D74A05B6-E6D6-3C4B-A2CA-4871E111FFF2}" type="pres">
      <dgm:prSet presAssocID="{0AFB18F2-FC0C-4E07-A4D4-D0A4505182E6}" presName="L1TextContainer" presStyleLbl="revTx" presStyleIdx="6" presStyleCnt="9">
        <dgm:presLayoutVars>
          <dgm:chMax val="1"/>
          <dgm:chPref val="1"/>
          <dgm:bulletEnabled val="1"/>
        </dgm:presLayoutVars>
      </dgm:prSet>
      <dgm:spPr/>
    </dgm:pt>
    <dgm:pt modelId="{40ABA44B-3D5F-BD4B-A5C7-D1E12EBAF907}" type="pres">
      <dgm:prSet presAssocID="{0AFB18F2-FC0C-4E07-A4D4-D0A4505182E6}" presName="L2TextContainerWrapper" presStyleCnt="0">
        <dgm:presLayoutVars>
          <dgm:chMax val="0"/>
          <dgm:chPref val="0"/>
          <dgm:bulletEnabled val="1"/>
        </dgm:presLayoutVars>
      </dgm:prSet>
      <dgm:spPr/>
    </dgm:pt>
    <dgm:pt modelId="{126C1568-2F21-984B-8803-0F5BC5CF315B}" type="pres">
      <dgm:prSet presAssocID="{0AFB18F2-FC0C-4E07-A4D4-D0A4505182E6}" presName="L2TextContainer" presStyleLbl="bgAcc1" presStyleIdx="6" presStyleCnt="9"/>
      <dgm:spPr/>
    </dgm:pt>
    <dgm:pt modelId="{B8B208F0-4EFC-B041-A4AD-73C1F7F76E2F}" type="pres">
      <dgm:prSet presAssocID="{0AFB18F2-FC0C-4E07-A4D4-D0A4505182E6}" presName="FlexibleEmptyPlaceHolder" presStyleCnt="0"/>
      <dgm:spPr/>
    </dgm:pt>
    <dgm:pt modelId="{55938707-D5EF-B341-B045-E2136A135790}" type="pres">
      <dgm:prSet presAssocID="{0AFB18F2-FC0C-4E07-A4D4-D0A4505182E6}" presName="ConnectLine" presStyleLbl="sibTrans1D1" presStyleIdx="6" presStyleCnt="9"/>
      <dgm:spPr>
        <a:noFill/>
        <a:ln w="6350" cap="flat" cmpd="sng" algn="ctr">
          <a:solidFill>
            <a:schemeClr val="accent3">
              <a:hueOff val="0"/>
              <a:satOff val="0"/>
              <a:lumOff val="0"/>
              <a:alphaOff val="0"/>
            </a:schemeClr>
          </a:solidFill>
          <a:prstDash val="dash"/>
          <a:miter lim="800000"/>
        </a:ln>
        <a:effectLst/>
      </dgm:spPr>
    </dgm:pt>
    <dgm:pt modelId="{C5F572C3-FDC3-8841-88F0-75792C776089}" type="pres">
      <dgm:prSet presAssocID="{0AFB18F2-FC0C-4E07-A4D4-D0A4505182E6}" presName="ConnectorPoint" presStyleLbl="alignNode1" presStyleIdx="6" presStyleCnt="9"/>
      <dgm:spPr/>
    </dgm:pt>
    <dgm:pt modelId="{F6968F87-3DDE-C54B-9309-57CC7C44CA31}" type="pres">
      <dgm:prSet presAssocID="{0AFB18F2-FC0C-4E07-A4D4-D0A4505182E6}" presName="EmptyPlaceHolder" presStyleCnt="0"/>
      <dgm:spPr/>
    </dgm:pt>
    <dgm:pt modelId="{72220C72-C5CE-F64F-8CEF-155FBB6A59B6}" type="pres">
      <dgm:prSet presAssocID="{490D9D63-DB88-490F-85D8-0D95580E6EAC}" presName="spaceBetweenRectangles" presStyleCnt="0"/>
      <dgm:spPr/>
    </dgm:pt>
    <dgm:pt modelId="{F0759300-04CC-124F-8DCF-A4F7DCC7E54D}" type="pres">
      <dgm:prSet presAssocID="{ECFCF767-7785-40CA-9903-78BEED741785}" presName="composite" presStyleCnt="0"/>
      <dgm:spPr/>
    </dgm:pt>
    <dgm:pt modelId="{1C1B2042-1C4C-1442-93D2-AF03B129BEE4}" type="pres">
      <dgm:prSet presAssocID="{ECFCF767-7785-40CA-9903-78BEED741785}" presName="L1TextContainer" presStyleLbl="revTx" presStyleIdx="7" presStyleCnt="9">
        <dgm:presLayoutVars>
          <dgm:chMax val="1"/>
          <dgm:chPref val="1"/>
          <dgm:bulletEnabled val="1"/>
        </dgm:presLayoutVars>
      </dgm:prSet>
      <dgm:spPr/>
    </dgm:pt>
    <dgm:pt modelId="{298AA7B0-2E69-3246-8FFF-829C08A550AF}" type="pres">
      <dgm:prSet presAssocID="{ECFCF767-7785-40CA-9903-78BEED741785}" presName="L2TextContainerWrapper" presStyleCnt="0">
        <dgm:presLayoutVars>
          <dgm:chMax val="0"/>
          <dgm:chPref val="0"/>
          <dgm:bulletEnabled val="1"/>
        </dgm:presLayoutVars>
      </dgm:prSet>
      <dgm:spPr/>
    </dgm:pt>
    <dgm:pt modelId="{C2EDF3F2-9E5E-B842-AC51-C5637F591265}" type="pres">
      <dgm:prSet presAssocID="{ECFCF767-7785-40CA-9903-78BEED741785}" presName="L2TextContainer" presStyleLbl="bgAcc1" presStyleIdx="7" presStyleCnt="9"/>
      <dgm:spPr/>
    </dgm:pt>
    <dgm:pt modelId="{AE21B3D1-F1D9-A646-8CE0-AAB4BB913940}" type="pres">
      <dgm:prSet presAssocID="{ECFCF767-7785-40CA-9903-78BEED741785}" presName="FlexibleEmptyPlaceHolder" presStyleCnt="0"/>
      <dgm:spPr/>
    </dgm:pt>
    <dgm:pt modelId="{8F00A439-0054-9F41-82A2-14C1D1848FD9}" type="pres">
      <dgm:prSet presAssocID="{ECFCF767-7785-40CA-9903-78BEED741785}" presName="ConnectLine" presStyleLbl="sibTrans1D1" presStyleIdx="7" presStyleCnt="9"/>
      <dgm:spPr>
        <a:noFill/>
        <a:ln w="6350" cap="flat" cmpd="sng" algn="ctr">
          <a:solidFill>
            <a:schemeClr val="accent3">
              <a:hueOff val="0"/>
              <a:satOff val="0"/>
              <a:lumOff val="0"/>
              <a:alphaOff val="0"/>
            </a:schemeClr>
          </a:solidFill>
          <a:prstDash val="dash"/>
          <a:miter lim="800000"/>
        </a:ln>
        <a:effectLst/>
      </dgm:spPr>
    </dgm:pt>
    <dgm:pt modelId="{D6DFEDF8-4E9B-A948-8671-AC161D2D1F49}" type="pres">
      <dgm:prSet presAssocID="{ECFCF767-7785-40CA-9903-78BEED741785}" presName="ConnectorPoint" presStyleLbl="alignNode1" presStyleIdx="7" presStyleCnt="9"/>
      <dgm:spPr/>
    </dgm:pt>
    <dgm:pt modelId="{DAA79F43-D537-C64F-BFD7-4A9D7F6B4C55}" type="pres">
      <dgm:prSet presAssocID="{ECFCF767-7785-40CA-9903-78BEED741785}" presName="EmptyPlaceHolder" presStyleCnt="0"/>
      <dgm:spPr/>
    </dgm:pt>
    <dgm:pt modelId="{6FC1D7DF-3F46-ED4D-A176-E10AB47C66A2}" type="pres">
      <dgm:prSet presAssocID="{11CA6437-3A17-4C2E-9C95-914BADA8599E}" presName="spaceBetweenRectangles" presStyleCnt="0"/>
      <dgm:spPr/>
    </dgm:pt>
    <dgm:pt modelId="{8CCC8F56-E491-4543-A0E4-BCBE28A8039D}" type="pres">
      <dgm:prSet presAssocID="{870927E3-C90A-4E69-9D36-51BD718A32A6}" presName="composite" presStyleCnt="0"/>
      <dgm:spPr/>
    </dgm:pt>
    <dgm:pt modelId="{4946E29C-DF03-6A44-9B88-C3F1BF116C00}" type="pres">
      <dgm:prSet presAssocID="{870927E3-C90A-4E69-9D36-51BD718A32A6}" presName="L1TextContainer" presStyleLbl="revTx" presStyleIdx="8" presStyleCnt="9">
        <dgm:presLayoutVars>
          <dgm:chMax val="1"/>
          <dgm:chPref val="1"/>
          <dgm:bulletEnabled val="1"/>
        </dgm:presLayoutVars>
      </dgm:prSet>
      <dgm:spPr/>
    </dgm:pt>
    <dgm:pt modelId="{30DE07BD-FBC3-304D-A363-1969350C5167}" type="pres">
      <dgm:prSet presAssocID="{870927E3-C90A-4E69-9D36-51BD718A32A6}" presName="L2TextContainerWrapper" presStyleCnt="0">
        <dgm:presLayoutVars>
          <dgm:chMax val="0"/>
          <dgm:chPref val="0"/>
          <dgm:bulletEnabled val="1"/>
        </dgm:presLayoutVars>
      </dgm:prSet>
      <dgm:spPr/>
    </dgm:pt>
    <dgm:pt modelId="{01D79CAD-D5F3-664E-82E8-CBC4260EC35B}" type="pres">
      <dgm:prSet presAssocID="{870927E3-C90A-4E69-9D36-51BD718A32A6}" presName="L2TextContainer" presStyleLbl="bgAcc1" presStyleIdx="8" presStyleCnt="9"/>
      <dgm:spPr/>
    </dgm:pt>
    <dgm:pt modelId="{0B8E61E6-2D6D-3C4A-8A13-73D459EB431B}" type="pres">
      <dgm:prSet presAssocID="{870927E3-C90A-4E69-9D36-51BD718A32A6}" presName="FlexibleEmptyPlaceHolder" presStyleCnt="0"/>
      <dgm:spPr/>
    </dgm:pt>
    <dgm:pt modelId="{4D036443-B25B-9D4C-8EF3-A610249FAF09}" type="pres">
      <dgm:prSet presAssocID="{870927E3-C90A-4E69-9D36-51BD718A32A6}" presName="ConnectLine" presStyleLbl="sibTrans1D1" presStyleIdx="8" presStyleCnt="9"/>
      <dgm:spPr>
        <a:noFill/>
        <a:ln w="6350" cap="flat" cmpd="sng" algn="ctr">
          <a:solidFill>
            <a:schemeClr val="accent3">
              <a:hueOff val="0"/>
              <a:satOff val="0"/>
              <a:lumOff val="0"/>
              <a:alphaOff val="0"/>
            </a:schemeClr>
          </a:solidFill>
          <a:prstDash val="dash"/>
          <a:miter lim="800000"/>
        </a:ln>
        <a:effectLst/>
      </dgm:spPr>
    </dgm:pt>
    <dgm:pt modelId="{8837228C-535C-BE46-B963-19C704F5A986}" type="pres">
      <dgm:prSet presAssocID="{870927E3-C90A-4E69-9D36-51BD718A32A6}" presName="ConnectorPoint" presStyleLbl="alignNode1" presStyleIdx="8" presStyleCnt="9"/>
      <dgm:spPr/>
    </dgm:pt>
    <dgm:pt modelId="{39410179-FA5E-4646-A918-B0CC4D2F587C}" type="pres">
      <dgm:prSet presAssocID="{870927E3-C90A-4E69-9D36-51BD718A32A6}" presName="EmptyPlaceHolder" presStyleCnt="0"/>
      <dgm:spPr/>
    </dgm:pt>
  </dgm:ptLst>
  <dgm:cxnLst>
    <dgm:cxn modelId="{04478515-4024-7048-BD97-B76D275CB333}" type="presOf" srcId="{782CF6C7-B91B-41E4-9850-3339D4005F92}" destId="{179BE817-45C2-2D40-8BD7-C3350AAF7268}" srcOrd="0" destOrd="0" presId="urn:microsoft.com/office/officeart/2016/7/layout/BasicTimeline"/>
    <dgm:cxn modelId="{32C54019-DC1F-4739-AC00-674A271F8A0F}" srcId="{ECFCF767-7785-40CA-9903-78BEED741785}" destId="{48B13E68-F363-47AD-B781-A141B90AA8AF}" srcOrd="0" destOrd="0" parTransId="{263AB35B-E116-42FD-A2E7-90C0A8459C10}" sibTransId="{81CD132C-DC89-4C4D-81EA-45D1F2651925}"/>
    <dgm:cxn modelId="{2915631A-ABC0-BC42-AAA9-E5F6CCCCCB2B}" type="presOf" srcId="{F9E9BC76-D0AA-BA47-87BC-E319D4A5F6A6}" destId="{126C1568-2F21-984B-8803-0F5BC5CF315B}" srcOrd="0" destOrd="1" presId="urn:microsoft.com/office/officeart/2016/7/layout/BasicTimeline"/>
    <dgm:cxn modelId="{D2256021-6D88-8D45-A30C-A311A2A159B2}" type="presOf" srcId="{AEDE0571-8FC0-4391-B932-745377F49547}" destId="{126C1568-2F21-984B-8803-0F5BC5CF315B}" srcOrd="0" destOrd="0" presId="urn:microsoft.com/office/officeart/2016/7/layout/BasicTimeline"/>
    <dgm:cxn modelId="{ACAF9F28-D341-604C-863A-78D814A90495}" type="presOf" srcId="{DBDC3C11-91CB-9F4A-8A13-82F8DB12F2A3}" destId="{225AFA59-B53D-FA4E-A55A-1C218F53A55B}" srcOrd="0" destOrd="0" presId="urn:microsoft.com/office/officeart/2016/7/layout/BasicTimeline"/>
    <dgm:cxn modelId="{16A9322E-F924-794A-AA5D-0BD7C2209D4A}" srcId="{93D025AD-0996-B04E-8B98-A964A11438B9}" destId="{7557525D-A1EA-FC43-94F1-BEF7B3F72D77}" srcOrd="0" destOrd="0" parTransId="{F9728CD8-013E-3344-830C-C9CE1A32E952}" sibTransId="{53336462-FF8A-E84F-ABE0-4DC9284CCDCD}"/>
    <dgm:cxn modelId="{D4EAEF31-2266-864B-BED6-CEC12FD676C8}" srcId="{FD5DA0EB-6DC9-43DC-998D-AB3BF7BCA333}" destId="{FD0458B5-4EA6-5D41-9BF3-76B0DEE53CB8}" srcOrd="2" destOrd="0" parTransId="{B03DC7A3-F9A3-D241-9AB1-FBF177A24417}" sibTransId="{0910CB6B-A838-8E46-8AB0-5360C46F76C5}"/>
    <dgm:cxn modelId="{B577E336-6B19-7842-9593-A7399BC13B01}" srcId="{FD0458B5-4EA6-5D41-9BF3-76B0DEE53CB8}" destId="{DBDC3C11-91CB-9F4A-8A13-82F8DB12F2A3}" srcOrd="0" destOrd="0" parTransId="{B27072B2-EEF1-E041-A239-3995C5345F23}" sibTransId="{5ED55E7A-D72A-2140-B2C9-F86076FA50FD}"/>
    <dgm:cxn modelId="{BC5A9D3B-14BA-4DE0-8B6B-AE3D9BEC9E19}" srcId="{870927E3-C90A-4E69-9D36-51BD718A32A6}" destId="{18DFDD48-03B8-4B0F-9BD9-21F5F0201C0E}" srcOrd="0" destOrd="0" parTransId="{634B6A69-52A1-4F5D-8387-C545624A17AA}" sibTransId="{1BFDEF9E-741F-451A-A5C0-66AD8171C0B8}"/>
    <dgm:cxn modelId="{2C0AC945-5066-4F44-AB42-0CBA24989E45}" srcId="{0AFB18F2-FC0C-4E07-A4D4-D0A4505182E6}" destId="{F9E9BC76-D0AA-BA47-87BC-E319D4A5F6A6}" srcOrd="1" destOrd="0" parTransId="{19A82B3B-4080-324F-9F95-274A40F5CC9B}" sibTransId="{16AD39DE-A217-FD42-A32D-129A4060D562}"/>
    <dgm:cxn modelId="{F9DB8346-9573-1841-81A5-BAC795E2AA3A}" srcId="{782CF6C7-B91B-41E4-9850-3339D4005F92}" destId="{15AEF660-9616-1341-87C1-409EF103FBA5}" srcOrd="1" destOrd="0" parTransId="{88C0FA77-7FE6-4F4F-8B62-68CDF2C1C0C3}" sibTransId="{1A15A7E0-3031-4548-890F-8222F380F8A4}"/>
    <dgm:cxn modelId="{AB221F47-1592-484A-976E-EB281151FC00}" type="presOf" srcId="{CF15B28E-90CF-465A-B4D8-8F60929B5946}" destId="{53D6DD85-709D-E542-B01D-D8E51DEAD144}" srcOrd="0" destOrd="0" presId="urn:microsoft.com/office/officeart/2016/7/layout/BasicTimeline"/>
    <dgm:cxn modelId="{203CEA4F-5455-0748-B994-DE9C3BDF08D9}" type="presOf" srcId="{6F970618-4B82-4543-A8E1-9B1992E8E9BC}" destId="{F10688BF-E12C-6B40-B246-E65E08DEA626}" srcOrd="0" destOrd="0" presId="urn:microsoft.com/office/officeart/2016/7/layout/BasicTimeline"/>
    <dgm:cxn modelId="{1CA64152-57C4-AD43-9B3C-CF538F422083}" type="presOf" srcId="{3D592248-45BB-4846-BD34-30BFE9FBE2F9}" destId="{33844544-8698-0042-85DA-E8DBCB8B1484}" srcOrd="0" destOrd="0" presId="urn:microsoft.com/office/officeart/2016/7/layout/BasicTimeline"/>
    <dgm:cxn modelId="{54E61E5B-2981-49C6-8DA5-77F0A7C27EF1}" srcId="{FD5DA0EB-6DC9-43DC-998D-AB3BF7BCA333}" destId="{870927E3-C90A-4E69-9D36-51BD718A32A6}" srcOrd="8" destOrd="0" parTransId="{17F87BBA-4EFC-4E7D-9105-A3357718B962}" sibTransId="{4BB81FBF-6CE6-4BBC-946D-C0072E43D413}"/>
    <dgm:cxn modelId="{1A0BEC68-39E4-FD44-8FDC-0DB4F8781517}" type="presOf" srcId="{18DFDD48-03B8-4B0F-9BD9-21F5F0201C0E}" destId="{01D79CAD-D5F3-664E-82E8-CBC4260EC35B}" srcOrd="0" destOrd="0" presId="urn:microsoft.com/office/officeart/2016/7/layout/BasicTimeline"/>
    <dgm:cxn modelId="{DB54BF69-2959-4E40-BEDA-018B68E133D6}" srcId="{0AFB18F2-FC0C-4E07-A4D4-D0A4505182E6}" destId="{AEDE0571-8FC0-4391-B932-745377F49547}" srcOrd="0" destOrd="0" parTransId="{D3C348AD-EFAA-4DA5-99C1-59D5D4C2B191}" sibTransId="{51FFBB55-9C4E-4707-8A33-A71492625ACA}"/>
    <dgm:cxn modelId="{2FC12779-4DC0-5642-866E-B444A24B086B}" type="presOf" srcId="{870927E3-C90A-4E69-9D36-51BD718A32A6}" destId="{4946E29C-DF03-6A44-9B88-C3F1BF116C00}" srcOrd="0" destOrd="0" presId="urn:microsoft.com/office/officeart/2016/7/layout/BasicTimeline"/>
    <dgm:cxn modelId="{3EB3DE82-9D03-524F-B448-36205AC1DF29}" type="presOf" srcId="{C0F6A2B4-2BEE-4A59-808D-8DE929CF568F}" destId="{B9809A95-E4E9-154A-8743-D87A32A63081}" srcOrd="0" destOrd="0" presId="urn:microsoft.com/office/officeart/2016/7/layout/BasicTimeline"/>
    <dgm:cxn modelId="{4BE59F83-60AB-4BCB-9091-A118F48364A5}" srcId="{FD5DA0EB-6DC9-43DC-998D-AB3BF7BCA333}" destId="{782CF6C7-B91B-41E4-9850-3339D4005F92}" srcOrd="3" destOrd="0" parTransId="{C63EFF6B-8BB9-431E-9C42-04C65DA95F7D}" sibTransId="{C0867DB8-8B47-4475-9064-ACC1FF3BA013}"/>
    <dgm:cxn modelId="{5B5F6A86-F798-4A2C-AE62-76AA64A65712}" srcId="{FD5DA0EB-6DC9-43DC-998D-AB3BF7BCA333}" destId="{F914594A-10CD-4DFA-800B-FE6F91B22126}" srcOrd="5" destOrd="0" parTransId="{9BC0EA53-25F9-4060-83F4-5B32891FB4A9}" sibTransId="{48E6B15C-2D0D-4DF3-8070-C8C7572EBFC9}"/>
    <dgm:cxn modelId="{A1591787-B0F6-484C-8D6D-792128E0BA96}" type="presOf" srcId="{ECFCF767-7785-40CA-9903-78BEED741785}" destId="{1C1B2042-1C4C-1442-93D2-AF03B129BEE4}" srcOrd="0" destOrd="0" presId="urn:microsoft.com/office/officeart/2016/7/layout/BasicTimeline"/>
    <dgm:cxn modelId="{5C8D698A-DCF1-4A26-99AA-2B3B7BF0B0E8}" srcId="{FD5DA0EB-6DC9-43DC-998D-AB3BF7BCA333}" destId="{6F970618-4B82-4543-A8E1-9B1992E8E9BC}" srcOrd="1" destOrd="0" parTransId="{DCB1F723-3D41-4A91-8C02-C4BF6255CD56}" sibTransId="{A80D5806-BC32-4E55-B92F-DC2718FCD14F}"/>
    <dgm:cxn modelId="{89678B97-D345-8547-AE65-7861B6ED77DA}" type="presOf" srcId="{15AEF660-9616-1341-87C1-409EF103FBA5}" destId="{0EACD78D-E2D9-974A-A943-9D9098EBB5E7}" srcOrd="0" destOrd="1" presId="urn:microsoft.com/office/officeart/2016/7/layout/BasicTimeline"/>
    <dgm:cxn modelId="{E88090A5-9D31-4E46-80AE-BDA5185D30E0}" type="presOf" srcId="{48B13E68-F363-47AD-B781-A141B90AA8AF}" destId="{C2EDF3F2-9E5E-B842-AC51-C5637F591265}" srcOrd="0" destOrd="0" presId="urn:microsoft.com/office/officeart/2016/7/layout/BasicTimeline"/>
    <dgm:cxn modelId="{67F9CCB4-0FE8-480C-BFDF-20B2597A735C}" srcId="{FD5DA0EB-6DC9-43DC-998D-AB3BF7BCA333}" destId="{0AFB18F2-FC0C-4E07-A4D4-D0A4505182E6}" srcOrd="6" destOrd="0" parTransId="{95CE991F-33ED-4D0A-B82F-4D4105011002}" sibTransId="{490D9D63-DB88-490F-85D8-0D95580E6EAC}"/>
    <dgm:cxn modelId="{4AA516B8-A843-A64A-BB9C-2860FC443986}" type="presOf" srcId="{5E42F462-9426-442B-A3C3-DA2EF378107A}" destId="{0EACD78D-E2D9-974A-A943-9D9098EBB5E7}" srcOrd="0" destOrd="0" presId="urn:microsoft.com/office/officeart/2016/7/layout/BasicTimeline"/>
    <dgm:cxn modelId="{9740FBC3-C80A-D146-88E7-814FD14152D5}" type="presOf" srcId="{F914594A-10CD-4DFA-800B-FE6F91B22126}" destId="{5A8C1A7E-D762-4449-B876-A1A4A09EF600}" srcOrd="0" destOrd="0" presId="urn:microsoft.com/office/officeart/2016/7/layout/BasicTimeline"/>
    <dgm:cxn modelId="{24D24CCA-D24B-5043-BAB4-0C3D9F89BEB1}" type="presOf" srcId="{458B2B99-61FE-46F4-AEE6-8F3D72618F5F}" destId="{C1C97D27-B2B2-FF42-B34A-076726B79685}" srcOrd="0" destOrd="0" presId="urn:microsoft.com/office/officeart/2016/7/layout/BasicTimeline"/>
    <dgm:cxn modelId="{3C52DFD3-FD09-4B15-88BE-0C369A5DEFD8}" srcId="{F914594A-10CD-4DFA-800B-FE6F91B22126}" destId="{C0F6A2B4-2BEE-4A59-808D-8DE929CF568F}" srcOrd="0" destOrd="0" parTransId="{97193E67-C315-40A7-9080-E97FC40A3E14}" sibTransId="{CAC93903-B0F7-43F3-AAE7-DE5D6B1432F7}"/>
    <dgm:cxn modelId="{738B63D6-682E-42EF-B948-48DC76D15601}" srcId="{FD5DA0EB-6DC9-43DC-998D-AB3BF7BCA333}" destId="{3D592248-45BB-4846-BD34-30BFE9FBE2F9}" srcOrd="0" destOrd="0" parTransId="{5079D4C9-98F1-4848-8455-9F1FF47DE327}" sibTransId="{3C4F023E-06AE-4027-B179-40BDA5370B5B}"/>
    <dgm:cxn modelId="{3CD990DD-8CA1-4547-8C54-F5C7830315EC}" type="presOf" srcId="{FD0458B5-4EA6-5D41-9BF3-76B0DEE53CB8}" destId="{AA116F70-5562-3C41-8BD8-8F62566DBF1E}" srcOrd="0" destOrd="0" presId="urn:microsoft.com/office/officeart/2016/7/layout/BasicTimeline"/>
    <dgm:cxn modelId="{0378F0DD-ADD4-244A-A3CD-D962297CE95E}" type="presOf" srcId="{0AFB18F2-FC0C-4E07-A4D4-D0A4505182E6}" destId="{D74A05B6-E6D6-3C4B-A2CA-4871E111FFF2}" srcOrd="0" destOrd="0" presId="urn:microsoft.com/office/officeart/2016/7/layout/BasicTimeline"/>
    <dgm:cxn modelId="{493E5AE4-FC6B-4856-B1D6-BF269F9CA936}" srcId="{3D592248-45BB-4846-BD34-30BFE9FBE2F9}" destId="{CF15B28E-90CF-465A-B4D8-8F60929B5946}" srcOrd="0" destOrd="0" parTransId="{22EBA450-7096-42C3-9077-88F1059FB1B0}" sibTransId="{ABBE72A8-86B0-428C-B643-5A39EC9EA710}"/>
    <dgm:cxn modelId="{96F075EC-486C-954C-8B95-130560E3CB97}" type="presOf" srcId="{7557525D-A1EA-FC43-94F1-BEF7B3F72D77}" destId="{12B374A5-7BAA-1A47-ADA0-34B18F084DF3}" srcOrd="0" destOrd="0" presId="urn:microsoft.com/office/officeart/2016/7/layout/BasicTimeline"/>
    <dgm:cxn modelId="{4F31E3ED-BEDA-5944-88B3-D6498570CD5E}" srcId="{FD5DA0EB-6DC9-43DC-998D-AB3BF7BCA333}" destId="{93D025AD-0996-B04E-8B98-A964A11438B9}" srcOrd="4" destOrd="0" parTransId="{C290080C-60C1-D445-82BB-EC6E4F3E0CBE}" sibTransId="{28405A2F-5CB7-F74A-A513-C040492179C1}"/>
    <dgm:cxn modelId="{B222A5EE-B346-4DA0-B608-D6152291C16F}" srcId="{FD5DA0EB-6DC9-43DC-998D-AB3BF7BCA333}" destId="{ECFCF767-7785-40CA-9903-78BEED741785}" srcOrd="7" destOrd="0" parTransId="{A3A60F92-B093-43C3-A2A8-1E041BE7B231}" sibTransId="{11CA6437-3A17-4C2E-9C95-914BADA8599E}"/>
    <dgm:cxn modelId="{2BC995EF-8E50-4963-A009-1B84D30ECEBF}" srcId="{6F970618-4B82-4543-A8E1-9B1992E8E9BC}" destId="{458B2B99-61FE-46F4-AEE6-8F3D72618F5F}" srcOrd="0" destOrd="0" parTransId="{8086808B-70BC-4F90-9089-02A0EC5A7E18}" sibTransId="{A9096E1F-81A1-4832-B8D9-8C814D35A52C}"/>
    <dgm:cxn modelId="{B89B2EF0-CD03-F84D-B48F-405B41B4E201}" type="presOf" srcId="{93D025AD-0996-B04E-8B98-A964A11438B9}" destId="{B941DB4D-BCA4-E348-82C6-C1AB8361E016}" srcOrd="0" destOrd="0" presId="urn:microsoft.com/office/officeart/2016/7/layout/BasicTimeline"/>
    <dgm:cxn modelId="{5F9C4EF4-759D-4B40-9FB2-F055DDA98267}" srcId="{782CF6C7-B91B-41E4-9850-3339D4005F92}" destId="{5E42F462-9426-442B-A3C3-DA2EF378107A}" srcOrd="0" destOrd="0" parTransId="{CE75F01E-CB14-43A7-B179-8E98E9F86D23}" sibTransId="{3C8F66A3-F2A8-469B-9694-FD34E304249C}"/>
    <dgm:cxn modelId="{EDF545F6-C955-784B-B5D8-1C931676EAFD}" type="presOf" srcId="{FD5DA0EB-6DC9-43DC-998D-AB3BF7BCA333}" destId="{8AE73344-9FB8-374B-94E9-014C9336C96E}" srcOrd="0" destOrd="0" presId="urn:microsoft.com/office/officeart/2016/7/layout/BasicTimeline"/>
    <dgm:cxn modelId="{7F7A3258-9EF7-D040-BA57-353E60CE9F19}" type="presParOf" srcId="{8AE73344-9FB8-374B-94E9-014C9336C96E}" destId="{12EA164D-489B-4545-80D6-D9BD83784211}" srcOrd="0" destOrd="0" presId="urn:microsoft.com/office/officeart/2016/7/layout/BasicTimeline"/>
    <dgm:cxn modelId="{A2A5445C-2C2B-1F4D-B618-7CCF52B85912}" type="presParOf" srcId="{8AE73344-9FB8-374B-94E9-014C9336C96E}" destId="{858C1D08-CFF5-2348-8A69-0F78950747B5}" srcOrd="1" destOrd="0" presId="urn:microsoft.com/office/officeart/2016/7/layout/BasicTimeline"/>
    <dgm:cxn modelId="{47F80707-DDF3-BD41-8C58-4EF55FA776F7}" type="presParOf" srcId="{858C1D08-CFF5-2348-8A69-0F78950747B5}" destId="{6563D816-EA65-104A-BB4F-A7F684B889B2}" srcOrd="0" destOrd="0" presId="urn:microsoft.com/office/officeart/2016/7/layout/BasicTimeline"/>
    <dgm:cxn modelId="{A3335049-87D4-334F-9C76-3A4443E2A3EE}" type="presParOf" srcId="{6563D816-EA65-104A-BB4F-A7F684B889B2}" destId="{33844544-8698-0042-85DA-E8DBCB8B1484}" srcOrd="0" destOrd="0" presId="urn:microsoft.com/office/officeart/2016/7/layout/BasicTimeline"/>
    <dgm:cxn modelId="{03C53A76-3547-5F45-AD65-B723B7282C40}" type="presParOf" srcId="{6563D816-EA65-104A-BB4F-A7F684B889B2}" destId="{52238E61-4BA0-E345-A3D7-393241ED8DEC}" srcOrd="1" destOrd="0" presId="urn:microsoft.com/office/officeart/2016/7/layout/BasicTimeline"/>
    <dgm:cxn modelId="{51905646-668A-7744-AE54-685622C6F981}" type="presParOf" srcId="{52238E61-4BA0-E345-A3D7-393241ED8DEC}" destId="{53D6DD85-709D-E542-B01D-D8E51DEAD144}" srcOrd="0" destOrd="0" presId="urn:microsoft.com/office/officeart/2016/7/layout/BasicTimeline"/>
    <dgm:cxn modelId="{C8923031-C864-6B49-8474-6D7E642832F3}" type="presParOf" srcId="{52238E61-4BA0-E345-A3D7-393241ED8DEC}" destId="{210664CF-D756-C845-B1D6-522EB424162B}" srcOrd="1" destOrd="0" presId="urn:microsoft.com/office/officeart/2016/7/layout/BasicTimeline"/>
    <dgm:cxn modelId="{8FC00E20-6B69-A349-B273-6DCF5235E63E}" type="presParOf" srcId="{6563D816-EA65-104A-BB4F-A7F684B889B2}" destId="{5723FF24-90FE-7840-B773-D48EB611E13F}" srcOrd="2" destOrd="0" presId="urn:microsoft.com/office/officeart/2016/7/layout/BasicTimeline"/>
    <dgm:cxn modelId="{4F513D75-E175-DE48-9D84-654EBAE0E293}" type="presParOf" srcId="{6563D816-EA65-104A-BB4F-A7F684B889B2}" destId="{8A164F2A-CBBE-E64D-A076-EFDBB9A439AD}" srcOrd="3" destOrd="0" presId="urn:microsoft.com/office/officeart/2016/7/layout/BasicTimeline"/>
    <dgm:cxn modelId="{6A3CF5CC-33FF-124E-A9D6-60A50A623C42}" type="presParOf" srcId="{6563D816-EA65-104A-BB4F-A7F684B889B2}" destId="{B2417D17-1ED6-B247-8EF2-916AA3F2CB3F}" srcOrd="4" destOrd="0" presId="urn:microsoft.com/office/officeart/2016/7/layout/BasicTimeline"/>
    <dgm:cxn modelId="{2E9FB7EF-2B21-C346-864B-8EBA068C1AB4}" type="presParOf" srcId="{858C1D08-CFF5-2348-8A69-0F78950747B5}" destId="{A6334C6B-9298-2348-B111-B958405B6E4A}" srcOrd="1" destOrd="0" presId="urn:microsoft.com/office/officeart/2016/7/layout/BasicTimeline"/>
    <dgm:cxn modelId="{FD06AF73-5E50-2F45-8FB2-DB4B173F72F8}" type="presParOf" srcId="{858C1D08-CFF5-2348-8A69-0F78950747B5}" destId="{1AD8E244-6515-2D4B-BD2C-0F9ECB927B84}" srcOrd="2" destOrd="0" presId="urn:microsoft.com/office/officeart/2016/7/layout/BasicTimeline"/>
    <dgm:cxn modelId="{32522AB8-F91E-F343-A5A0-AD708CE51366}" type="presParOf" srcId="{1AD8E244-6515-2D4B-BD2C-0F9ECB927B84}" destId="{F10688BF-E12C-6B40-B246-E65E08DEA626}" srcOrd="0" destOrd="0" presId="urn:microsoft.com/office/officeart/2016/7/layout/BasicTimeline"/>
    <dgm:cxn modelId="{24C1C3C7-BA91-3F44-9F62-96E03D5C03F4}" type="presParOf" srcId="{1AD8E244-6515-2D4B-BD2C-0F9ECB927B84}" destId="{3CD716C6-7511-9245-9517-430F348FE1DB}" srcOrd="1" destOrd="0" presId="urn:microsoft.com/office/officeart/2016/7/layout/BasicTimeline"/>
    <dgm:cxn modelId="{00D0F7CD-0D1E-334C-BFCD-6FE59129920D}" type="presParOf" srcId="{3CD716C6-7511-9245-9517-430F348FE1DB}" destId="{C1C97D27-B2B2-FF42-B34A-076726B79685}" srcOrd="0" destOrd="0" presId="urn:microsoft.com/office/officeart/2016/7/layout/BasicTimeline"/>
    <dgm:cxn modelId="{C842B4EE-C4C2-604D-BC6B-CFDE49A13EFF}" type="presParOf" srcId="{3CD716C6-7511-9245-9517-430F348FE1DB}" destId="{8BDFAD6A-1954-CD49-AD39-22608A8977BE}" srcOrd="1" destOrd="0" presId="urn:microsoft.com/office/officeart/2016/7/layout/BasicTimeline"/>
    <dgm:cxn modelId="{CCFDA3E0-8C3C-004E-AA48-FEDA30814736}" type="presParOf" srcId="{1AD8E244-6515-2D4B-BD2C-0F9ECB927B84}" destId="{F5375792-7514-544A-ABE1-A9305664A549}" srcOrd="2" destOrd="0" presId="urn:microsoft.com/office/officeart/2016/7/layout/BasicTimeline"/>
    <dgm:cxn modelId="{7316F56C-C6E8-5E41-85C6-22436E1E2725}" type="presParOf" srcId="{1AD8E244-6515-2D4B-BD2C-0F9ECB927B84}" destId="{C46B79CB-CB68-0143-91C1-CF0C43754136}" srcOrd="3" destOrd="0" presId="urn:microsoft.com/office/officeart/2016/7/layout/BasicTimeline"/>
    <dgm:cxn modelId="{5C0324A0-A648-ED49-B1A7-4A4B30519036}" type="presParOf" srcId="{1AD8E244-6515-2D4B-BD2C-0F9ECB927B84}" destId="{4DE75AF1-B728-8241-A0B7-422C088A70BF}" srcOrd="4" destOrd="0" presId="urn:microsoft.com/office/officeart/2016/7/layout/BasicTimeline"/>
    <dgm:cxn modelId="{FE3DFF5E-05CA-BF48-9B4C-8B9BEB5B3709}" type="presParOf" srcId="{858C1D08-CFF5-2348-8A69-0F78950747B5}" destId="{2BC0F046-D1A0-E64B-9171-48C468A2443B}" srcOrd="3" destOrd="0" presId="urn:microsoft.com/office/officeart/2016/7/layout/BasicTimeline"/>
    <dgm:cxn modelId="{4409221B-1740-EA4A-8193-4E9A9E32F00B}" type="presParOf" srcId="{858C1D08-CFF5-2348-8A69-0F78950747B5}" destId="{6169A997-78BC-6549-B4C3-138EBC9AB958}" srcOrd="4" destOrd="0" presId="urn:microsoft.com/office/officeart/2016/7/layout/BasicTimeline"/>
    <dgm:cxn modelId="{4956B86A-8294-E044-BCA6-61B60B9B41B3}" type="presParOf" srcId="{6169A997-78BC-6549-B4C3-138EBC9AB958}" destId="{AA116F70-5562-3C41-8BD8-8F62566DBF1E}" srcOrd="0" destOrd="0" presId="urn:microsoft.com/office/officeart/2016/7/layout/BasicTimeline"/>
    <dgm:cxn modelId="{F5D986BF-CCFA-C04E-B8CA-018435BE4981}" type="presParOf" srcId="{6169A997-78BC-6549-B4C3-138EBC9AB958}" destId="{50BFCF97-AF4C-E340-9F1A-053074FE0743}" srcOrd="1" destOrd="0" presId="urn:microsoft.com/office/officeart/2016/7/layout/BasicTimeline"/>
    <dgm:cxn modelId="{ED28424F-3CE7-504D-A88A-78F137D461FC}" type="presParOf" srcId="{50BFCF97-AF4C-E340-9F1A-053074FE0743}" destId="{225AFA59-B53D-FA4E-A55A-1C218F53A55B}" srcOrd="0" destOrd="0" presId="urn:microsoft.com/office/officeart/2016/7/layout/BasicTimeline"/>
    <dgm:cxn modelId="{7F316B94-A6E0-A348-A362-693C1233F633}" type="presParOf" srcId="{50BFCF97-AF4C-E340-9F1A-053074FE0743}" destId="{57FC18E0-7B19-CB49-94FF-491BEA8E93D2}" srcOrd="1" destOrd="0" presId="urn:microsoft.com/office/officeart/2016/7/layout/BasicTimeline"/>
    <dgm:cxn modelId="{AC749F88-84E9-2E4D-980A-E406ADCCD2D8}" type="presParOf" srcId="{6169A997-78BC-6549-B4C3-138EBC9AB958}" destId="{0F794E07-453E-F942-8CBA-7439D7E61199}" srcOrd="2" destOrd="0" presId="urn:microsoft.com/office/officeart/2016/7/layout/BasicTimeline"/>
    <dgm:cxn modelId="{95494C3B-3CEB-194D-A1EA-768B35868B94}" type="presParOf" srcId="{6169A997-78BC-6549-B4C3-138EBC9AB958}" destId="{E1676D89-5C3A-714B-AE48-30392E79F365}" srcOrd="3" destOrd="0" presId="urn:microsoft.com/office/officeart/2016/7/layout/BasicTimeline"/>
    <dgm:cxn modelId="{06CA34AD-62A6-BB47-A588-D771F91379AD}" type="presParOf" srcId="{6169A997-78BC-6549-B4C3-138EBC9AB958}" destId="{E1F91C1E-9D64-EC4A-8806-DE30F255FFF8}" srcOrd="4" destOrd="0" presId="urn:microsoft.com/office/officeart/2016/7/layout/BasicTimeline"/>
    <dgm:cxn modelId="{4B3EAD8A-14D0-F443-8182-F2705C4BEE43}" type="presParOf" srcId="{858C1D08-CFF5-2348-8A69-0F78950747B5}" destId="{B6187985-C833-2249-9EBB-BB26D0F5B343}" srcOrd="5" destOrd="0" presId="urn:microsoft.com/office/officeart/2016/7/layout/BasicTimeline"/>
    <dgm:cxn modelId="{8E43A03F-2D1E-8745-9B9F-71B37D107B44}" type="presParOf" srcId="{858C1D08-CFF5-2348-8A69-0F78950747B5}" destId="{B0593B42-D544-4844-9345-7E28AFB93A37}" srcOrd="6" destOrd="0" presId="urn:microsoft.com/office/officeart/2016/7/layout/BasicTimeline"/>
    <dgm:cxn modelId="{27879888-C14D-7445-9028-D2B5DE98079F}" type="presParOf" srcId="{B0593B42-D544-4844-9345-7E28AFB93A37}" destId="{179BE817-45C2-2D40-8BD7-C3350AAF7268}" srcOrd="0" destOrd="0" presId="urn:microsoft.com/office/officeart/2016/7/layout/BasicTimeline"/>
    <dgm:cxn modelId="{23CB556F-418C-1C41-AC93-55682082567B}" type="presParOf" srcId="{B0593B42-D544-4844-9345-7E28AFB93A37}" destId="{9A93EF57-0219-784D-95EB-2A53D2A43DC6}" srcOrd="1" destOrd="0" presId="urn:microsoft.com/office/officeart/2016/7/layout/BasicTimeline"/>
    <dgm:cxn modelId="{1EA88181-76D0-1844-8F0A-415F0C3773CB}" type="presParOf" srcId="{9A93EF57-0219-784D-95EB-2A53D2A43DC6}" destId="{0EACD78D-E2D9-974A-A943-9D9098EBB5E7}" srcOrd="0" destOrd="0" presId="urn:microsoft.com/office/officeart/2016/7/layout/BasicTimeline"/>
    <dgm:cxn modelId="{5F12B889-4677-FE41-98AC-F63F97717270}" type="presParOf" srcId="{9A93EF57-0219-784D-95EB-2A53D2A43DC6}" destId="{59AD3CC7-0194-6D4B-93CD-FC950CE3E30C}" srcOrd="1" destOrd="0" presId="urn:microsoft.com/office/officeart/2016/7/layout/BasicTimeline"/>
    <dgm:cxn modelId="{E353F1EC-497E-8E4D-8698-FE35684300F8}" type="presParOf" srcId="{B0593B42-D544-4844-9345-7E28AFB93A37}" destId="{C3236B07-4D97-6C47-8516-CCAB9C69CB89}" srcOrd="2" destOrd="0" presId="urn:microsoft.com/office/officeart/2016/7/layout/BasicTimeline"/>
    <dgm:cxn modelId="{C4A40079-5B84-DC4C-A84E-39906C0116F1}" type="presParOf" srcId="{B0593B42-D544-4844-9345-7E28AFB93A37}" destId="{A98C1094-A510-A847-959A-9F66B8690EF6}" srcOrd="3" destOrd="0" presId="urn:microsoft.com/office/officeart/2016/7/layout/BasicTimeline"/>
    <dgm:cxn modelId="{91DDF90F-A53F-1E4D-B169-D49AB2E9F97F}" type="presParOf" srcId="{B0593B42-D544-4844-9345-7E28AFB93A37}" destId="{1FA588D4-FDC1-B742-BC4D-F2372579616C}" srcOrd="4" destOrd="0" presId="urn:microsoft.com/office/officeart/2016/7/layout/BasicTimeline"/>
    <dgm:cxn modelId="{09139AC1-ABB4-C24F-AAF1-BAB5559F9BEE}" type="presParOf" srcId="{858C1D08-CFF5-2348-8A69-0F78950747B5}" destId="{BFA5F16F-FF85-1B43-9853-5D8230405A07}" srcOrd="7" destOrd="0" presId="urn:microsoft.com/office/officeart/2016/7/layout/BasicTimeline"/>
    <dgm:cxn modelId="{020E9E65-98D9-3F48-9652-6C8D7E6BA315}" type="presParOf" srcId="{858C1D08-CFF5-2348-8A69-0F78950747B5}" destId="{185FDF49-A071-8C4C-8587-E99FA35CF8C0}" srcOrd="8" destOrd="0" presId="urn:microsoft.com/office/officeart/2016/7/layout/BasicTimeline"/>
    <dgm:cxn modelId="{034ADEBE-6883-6F47-9674-D7ED4B4EA9B3}" type="presParOf" srcId="{185FDF49-A071-8C4C-8587-E99FA35CF8C0}" destId="{B941DB4D-BCA4-E348-82C6-C1AB8361E016}" srcOrd="0" destOrd="0" presId="urn:microsoft.com/office/officeart/2016/7/layout/BasicTimeline"/>
    <dgm:cxn modelId="{A915E137-8F6A-9845-A98A-01FED493003E}" type="presParOf" srcId="{185FDF49-A071-8C4C-8587-E99FA35CF8C0}" destId="{4AD53E52-DDE2-7544-ACD5-2341CFED46A3}" srcOrd="1" destOrd="0" presId="urn:microsoft.com/office/officeart/2016/7/layout/BasicTimeline"/>
    <dgm:cxn modelId="{CE8D9F7E-4A29-9644-A56F-7FE55360EB0E}" type="presParOf" srcId="{4AD53E52-DDE2-7544-ACD5-2341CFED46A3}" destId="{12B374A5-7BAA-1A47-ADA0-34B18F084DF3}" srcOrd="0" destOrd="0" presId="urn:microsoft.com/office/officeart/2016/7/layout/BasicTimeline"/>
    <dgm:cxn modelId="{C55B60F7-801C-CB47-B555-0F978A87815B}" type="presParOf" srcId="{4AD53E52-DDE2-7544-ACD5-2341CFED46A3}" destId="{A4268540-328C-0E48-9944-33112D9F170B}" srcOrd="1" destOrd="0" presId="urn:microsoft.com/office/officeart/2016/7/layout/BasicTimeline"/>
    <dgm:cxn modelId="{106D422D-B26D-9540-BDFE-CA624A658BCE}" type="presParOf" srcId="{185FDF49-A071-8C4C-8587-E99FA35CF8C0}" destId="{8E0AEBE6-834D-1745-BC51-7EB671628656}" srcOrd="2" destOrd="0" presId="urn:microsoft.com/office/officeart/2016/7/layout/BasicTimeline"/>
    <dgm:cxn modelId="{8FA66D2D-1E52-C94C-A76E-6324A0D4D297}" type="presParOf" srcId="{185FDF49-A071-8C4C-8587-E99FA35CF8C0}" destId="{0F4518BB-F0A5-4047-9EF3-E59EA8165400}" srcOrd="3" destOrd="0" presId="urn:microsoft.com/office/officeart/2016/7/layout/BasicTimeline"/>
    <dgm:cxn modelId="{93490B9C-6867-A440-A260-CC191A672CCD}" type="presParOf" srcId="{185FDF49-A071-8C4C-8587-E99FA35CF8C0}" destId="{9EE3A9FA-D960-D14E-A414-AE83803AEA46}" srcOrd="4" destOrd="0" presId="urn:microsoft.com/office/officeart/2016/7/layout/BasicTimeline"/>
    <dgm:cxn modelId="{FD6000B9-13EE-5B4E-93DE-31424AE27E8F}" type="presParOf" srcId="{858C1D08-CFF5-2348-8A69-0F78950747B5}" destId="{56E06930-E5FE-D640-9941-E9900F9DB2E3}" srcOrd="9" destOrd="0" presId="urn:microsoft.com/office/officeart/2016/7/layout/BasicTimeline"/>
    <dgm:cxn modelId="{A5A8908D-F962-0545-9900-B5034804B8E6}" type="presParOf" srcId="{858C1D08-CFF5-2348-8A69-0F78950747B5}" destId="{1C818C03-2502-034F-88B7-7C3EBF27F24F}" srcOrd="10" destOrd="0" presId="urn:microsoft.com/office/officeart/2016/7/layout/BasicTimeline"/>
    <dgm:cxn modelId="{1D2D16B3-C590-FB4B-B52B-ADD5E712B681}" type="presParOf" srcId="{1C818C03-2502-034F-88B7-7C3EBF27F24F}" destId="{5A8C1A7E-D762-4449-B876-A1A4A09EF600}" srcOrd="0" destOrd="0" presId="urn:microsoft.com/office/officeart/2016/7/layout/BasicTimeline"/>
    <dgm:cxn modelId="{BA31477E-6649-AB4E-982D-21457A1A572B}" type="presParOf" srcId="{1C818C03-2502-034F-88B7-7C3EBF27F24F}" destId="{181785DA-A18D-4648-83FB-1E904C7FAE6E}" srcOrd="1" destOrd="0" presId="urn:microsoft.com/office/officeart/2016/7/layout/BasicTimeline"/>
    <dgm:cxn modelId="{C6D58DFD-9255-7C48-A8DA-F1A861455D85}" type="presParOf" srcId="{181785DA-A18D-4648-83FB-1E904C7FAE6E}" destId="{B9809A95-E4E9-154A-8743-D87A32A63081}" srcOrd="0" destOrd="0" presId="urn:microsoft.com/office/officeart/2016/7/layout/BasicTimeline"/>
    <dgm:cxn modelId="{04128FEF-DDF1-7846-82C8-D0E122326AF7}" type="presParOf" srcId="{181785DA-A18D-4648-83FB-1E904C7FAE6E}" destId="{8A6E4E26-D73A-5F41-8F29-8406604716CE}" srcOrd="1" destOrd="0" presId="urn:microsoft.com/office/officeart/2016/7/layout/BasicTimeline"/>
    <dgm:cxn modelId="{E53FFF3A-AD95-314B-9077-189B9E39D641}" type="presParOf" srcId="{1C818C03-2502-034F-88B7-7C3EBF27F24F}" destId="{183605E9-4A8E-2D47-B254-281AD61A70EB}" srcOrd="2" destOrd="0" presId="urn:microsoft.com/office/officeart/2016/7/layout/BasicTimeline"/>
    <dgm:cxn modelId="{6B1C451B-6FE4-C449-AB73-9F3432202D47}" type="presParOf" srcId="{1C818C03-2502-034F-88B7-7C3EBF27F24F}" destId="{771BE679-EA9A-9C47-8CFE-CEE9AAACEE6B}" srcOrd="3" destOrd="0" presId="urn:microsoft.com/office/officeart/2016/7/layout/BasicTimeline"/>
    <dgm:cxn modelId="{3622A1B4-E0C0-6948-8A03-DEDA1B570286}" type="presParOf" srcId="{1C818C03-2502-034F-88B7-7C3EBF27F24F}" destId="{E4B844AB-2915-D54F-8047-30BE427D7D44}" srcOrd="4" destOrd="0" presId="urn:microsoft.com/office/officeart/2016/7/layout/BasicTimeline"/>
    <dgm:cxn modelId="{7426AB34-ACC6-714A-BD94-00140EFDF923}" type="presParOf" srcId="{858C1D08-CFF5-2348-8A69-0F78950747B5}" destId="{CE3C6986-D11C-FD44-829E-FCE4178BE554}" srcOrd="11" destOrd="0" presId="urn:microsoft.com/office/officeart/2016/7/layout/BasicTimeline"/>
    <dgm:cxn modelId="{696D978B-4B86-B841-A7F8-316577824A97}" type="presParOf" srcId="{858C1D08-CFF5-2348-8A69-0F78950747B5}" destId="{19593D05-6495-0641-9CE5-4C732CE5FFB3}" srcOrd="12" destOrd="0" presId="urn:microsoft.com/office/officeart/2016/7/layout/BasicTimeline"/>
    <dgm:cxn modelId="{46302B0D-6AF2-424F-A0D0-86FAB6A934CA}" type="presParOf" srcId="{19593D05-6495-0641-9CE5-4C732CE5FFB3}" destId="{D74A05B6-E6D6-3C4B-A2CA-4871E111FFF2}" srcOrd="0" destOrd="0" presId="urn:microsoft.com/office/officeart/2016/7/layout/BasicTimeline"/>
    <dgm:cxn modelId="{9CAF1382-DABF-6343-BF39-8420B560A56E}" type="presParOf" srcId="{19593D05-6495-0641-9CE5-4C732CE5FFB3}" destId="{40ABA44B-3D5F-BD4B-A5C7-D1E12EBAF907}" srcOrd="1" destOrd="0" presId="urn:microsoft.com/office/officeart/2016/7/layout/BasicTimeline"/>
    <dgm:cxn modelId="{DCC77109-B6C2-F44C-97F8-951AC6D31BAB}" type="presParOf" srcId="{40ABA44B-3D5F-BD4B-A5C7-D1E12EBAF907}" destId="{126C1568-2F21-984B-8803-0F5BC5CF315B}" srcOrd="0" destOrd="0" presId="urn:microsoft.com/office/officeart/2016/7/layout/BasicTimeline"/>
    <dgm:cxn modelId="{9E2AE027-8EF8-E346-BF7B-AD25754097C7}" type="presParOf" srcId="{40ABA44B-3D5F-BD4B-A5C7-D1E12EBAF907}" destId="{B8B208F0-4EFC-B041-A4AD-73C1F7F76E2F}" srcOrd="1" destOrd="0" presId="urn:microsoft.com/office/officeart/2016/7/layout/BasicTimeline"/>
    <dgm:cxn modelId="{EA2F7E85-7B1A-E049-BB35-67174D460661}" type="presParOf" srcId="{19593D05-6495-0641-9CE5-4C732CE5FFB3}" destId="{55938707-D5EF-B341-B045-E2136A135790}" srcOrd="2" destOrd="0" presId="urn:microsoft.com/office/officeart/2016/7/layout/BasicTimeline"/>
    <dgm:cxn modelId="{A2966532-500E-A441-9983-488602B6BB74}" type="presParOf" srcId="{19593D05-6495-0641-9CE5-4C732CE5FFB3}" destId="{C5F572C3-FDC3-8841-88F0-75792C776089}" srcOrd="3" destOrd="0" presId="urn:microsoft.com/office/officeart/2016/7/layout/BasicTimeline"/>
    <dgm:cxn modelId="{489ECD03-711D-BA4C-A84D-C878977F0674}" type="presParOf" srcId="{19593D05-6495-0641-9CE5-4C732CE5FFB3}" destId="{F6968F87-3DDE-C54B-9309-57CC7C44CA31}" srcOrd="4" destOrd="0" presId="urn:microsoft.com/office/officeart/2016/7/layout/BasicTimeline"/>
    <dgm:cxn modelId="{0993AE77-1419-F940-B48E-F65B91F767CE}" type="presParOf" srcId="{858C1D08-CFF5-2348-8A69-0F78950747B5}" destId="{72220C72-C5CE-F64F-8CEF-155FBB6A59B6}" srcOrd="13" destOrd="0" presId="urn:microsoft.com/office/officeart/2016/7/layout/BasicTimeline"/>
    <dgm:cxn modelId="{9FF6EFC0-2C0E-304B-9B60-02AA5EB5EB50}" type="presParOf" srcId="{858C1D08-CFF5-2348-8A69-0F78950747B5}" destId="{F0759300-04CC-124F-8DCF-A4F7DCC7E54D}" srcOrd="14" destOrd="0" presId="urn:microsoft.com/office/officeart/2016/7/layout/BasicTimeline"/>
    <dgm:cxn modelId="{9CDDB5AD-72E3-3048-B6FF-BAA2F4EC6B0E}" type="presParOf" srcId="{F0759300-04CC-124F-8DCF-A4F7DCC7E54D}" destId="{1C1B2042-1C4C-1442-93D2-AF03B129BEE4}" srcOrd="0" destOrd="0" presId="urn:microsoft.com/office/officeart/2016/7/layout/BasicTimeline"/>
    <dgm:cxn modelId="{4A278563-D404-0A43-97D5-EE1586471979}" type="presParOf" srcId="{F0759300-04CC-124F-8DCF-A4F7DCC7E54D}" destId="{298AA7B0-2E69-3246-8FFF-829C08A550AF}" srcOrd="1" destOrd="0" presId="urn:microsoft.com/office/officeart/2016/7/layout/BasicTimeline"/>
    <dgm:cxn modelId="{FB14955C-DD47-174A-91BE-D2F3FE49C977}" type="presParOf" srcId="{298AA7B0-2E69-3246-8FFF-829C08A550AF}" destId="{C2EDF3F2-9E5E-B842-AC51-C5637F591265}" srcOrd="0" destOrd="0" presId="urn:microsoft.com/office/officeart/2016/7/layout/BasicTimeline"/>
    <dgm:cxn modelId="{CB44F8F9-BBD1-7D42-AC87-228D41D0EEF1}" type="presParOf" srcId="{298AA7B0-2E69-3246-8FFF-829C08A550AF}" destId="{AE21B3D1-F1D9-A646-8CE0-AAB4BB913940}" srcOrd="1" destOrd="0" presId="urn:microsoft.com/office/officeart/2016/7/layout/BasicTimeline"/>
    <dgm:cxn modelId="{9B09FC9C-55A3-4043-A33C-E6C46A1FA1CA}" type="presParOf" srcId="{F0759300-04CC-124F-8DCF-A4F7DCC7E54D}" destId="{8F00A439-0054-9F41-82A2-14C1D1848FD9}" srcOrd="2" destOrd="0" presId="urn:microsoft.com/office/officeart/2016/7/layout/BasicTimeline"/>
    <dgm:cxn modelId="{F8AD7624-44EC-6646-9930-D277E497AF67}" type="presParOf" srcId="{F0759300-04CC-124F-8DCF-A4F7DCC7E54D}" destId="{D6DFEDF8-4E9B-A948-8671-AC161D2D1F49}" srcOrd="3" destOrd="0" presId="urn:microsoft.com/office/officeart/2016/7/layout/BasicTimeline"/>
    <dgm:cxn modelId="{6EE8E51A-4BFB-F747-A166-62835037F5F0}" type="presParOf" srcId="{F0759300-04CC-124F-8DCF-A4F7DCC7E54D}" destId="{DAA79F43-D537-C64F-BFD7-4A9D7F6B4C55}" srcOrd="4" destOrd="0" presId="urn:microsoft.com/office/officeart/2016/7/layout/BasicTimeline"/>
    <dgm:cxn modelId="{C116D698-31F0-DD4E-A8A5-F15F94C6770C}" type="presParOf" srcId="{858C1D08-CFF5-2348-8A69-0F78950747B5}" destId="{6FC1D7DF-3F46-ED4D-A176-E10AB47C66A2}" srcOrd="15" destOrd="0" presId="urn:microsoft.com/office/officeart/2016/7/layout/BasicTimeline"/>
    <dgm:cxn modelId="{700492CE-0C2F-AC4C-8F53-B8682BEA3206}" type="presParOf" srcId="{858C1D08-CFF5-2348-8A69-0F78950747B5}" destId="{8CCC8F56-E491-4543-A0E4-BCBE28A8039D}" srcOrd="16" destOrd="0" presId="urn:microsoft.com/office/officeart/2016/7/layout/BasicTimeline"/>
    <dgm:cxn modelId="{178B6867-6DA2-ED45-B74D-C350146399B5}" type="presParOf" srcId="{8CCC8F56-E491-4543-A0E4-BCBE28A8039D}" destId="{4946E29C-DF03-6A44-9B88-C3F1BF116C00}" srcOrd="0" destOrd="0" presId="urn:microsoft.com/office/officeart/2016/7/layout/BasicTimeline"/>
    <dgm:cxn modelId="{74AFD6A2-5328-2D45-8600-D5A39657F61C}" type="presParOf" srcId="{8CCC8F56-E491-4543-A0E4-BCBE28A8039D}" destId="{30DE07BD-FBC3-304D-A363-1969350C5167}" srcOrd="1" destOrd="0" presId="urn:microsoft.com/office/officeart/2016/7/layout/BasicTimeline"/>
    <dgm:cxn modelId="{E688A2A2-1749-DE42-9154-A91B423D85BD}" type="presParOf" srcId="{30DE07BD-FBC3-304D-A363-1969350C5167}" destId="{01D79CAD-D5F3-664E-82E8-CBC4260EC35B}" srcOrd="0" destOrd="0" presId="urn:microsoft.com/office/officeart/2016/7/layout/BasicTimeline"/>
    <dgm:cxn modelId="{52F7B41F-803C-0C45-A0D6-C41C9D7CADBD}" type="presParOf" srcId="{30DE07BD-FBC3-304D-A363-1969350C5167}" destId="{0B8E61E6-2D6D-3C4A-8A13-73D459EB431B}" srcOrd="1" destOrd="0" presId="urn:microsoft.com/office/officeart/2016/7/layout/BasicTimeline"/>
    <dgm:cxn modelId="{443978E0-D2E1-D241-B62F-86C42C60D435}" type="presParOf" srcId="{8CCC8F56-E491-4543-A0E4-BCBE28A8039D}" destId="{4D036443-B25B-9D4C-8EF3-A610249FAF09}" srcOrd="2" destOrd="0" presId="urn:microsoft.com/office/officeart/2016/7/layout/BasicTimeline"/>
    <dgm:cxn modelId="{F1383CFE-C8D6-F24E-8B23-E1BE52B0F573}" type="presParOf" srcId="{8CCC8F56-E491-4543-A0E4-BCBE28A8039D}" destId="{8837228C-535C-BE46-B963-19C704F5A986}" srcOrd="3" destOrd="0" presId="urn:microsoft.com/office/officeart/2016/7/layout/BasicTimeline"/>
    <dgm:cxn modelId="{E54702A0-C4EB-F84E-BFFA-1130AB665E4B}" type="presParOf" srcId="{8CCC8F56-E491-4543-A0E4-BCBE28A8039D}" destId="{39410179-FA5E-4646-A918-B0CC4D2F587C}" srcOrd="4" destOrd="0" presId="urn:microsoft.com/office/officeart/2016/7/layout/BasicTimeline"/>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EA164D-489B-4545-80D6-D9BD83784211}">
      <dsp:nvSpPr>
        <dsp:cNvPr id="0" name=""/>
        <dsp:cNvSpPr/>
      </dsp:nvSpPr>
      <dsp:spPr>
        <a:xfrm>
          <a:off x="0" y="2129955"/>
          <a:ext cx="11360426" cy="0"/>
        </a:xfrm>
        <a:prstGeom prst="line">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33844544-8698-0042-85DA-E8DBCB8B1484}">
      <dsp:nvSpPr>
        <dsp:cNvPr id="0" name=""/>
        <dsp:cNvSpPr/>
      </dsp:nvSpPr>
      <dsp:spPr>
        <a:xfrm>
          <a:off x="122701" y="2287571"/>
          <a:ext cx="1771960" cy="481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488950">
            <a:lnSpc>
              <a:spcPct val="90000"/>
            </a:lnSpc>
            <a:spcBef>
              <a:spcPct val="0"/>
            </a:spcBef>
            <a:spcAft>
              <a:spcPct val="35000"/>
            </a:spcAft>
            <a:buNone/>
            <a:defRPr b="1"/>
          </a:pPr>
          <a:r>
            <a:rPr lang="en-US" sz="1100" b="0" i="0" kern="1200" dirty="0">
              <a:latin typeface="Roboto" panose="02000000000000000000" pitchFamily="2" charset="0"/>
              <a:ea typeface="Roboto" panose="02000000000000000000" pitchFamily="2" charset="0"/>
              <a:cs typeface="Roboto" panose="02000000000000000000" pitchFamily="2" charset="0"/>
            </a:rPr>
            <a:t>02 de Abr.</a:t>
          </a:r>
        </a:p>
      </dsp:txBody>
      <dsp:txXfrm>
        <a:off x="122701" y="2287571"/>
        <a:ext cx="1771960" cy="481369"/>
      </dsp:txXfrm>
    </dsp:sp>
    <dsp:sp modelId="{53D6DD85-709D-E542-B01D-D8E51DEAD144}">
      <dsp:nvSpPr>
        <dsp:cNvPr id="0" name=""/>
        <dsp:cNvSpPr/>
      </dsp:nvSpPr>
      <dsp:spPr>
        <a:xfrm>
          <a:off x="1886" y="231100"/>
          <a:ext cx="2013591" cy="1089471"/>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ctr" defTabSz="466725">
            <a:lnSpc>
              <a:spcPct val="90000"/>
            </a:lnSpc>
            <a:spcBef>
              <a:spcPct val="0"/>
            </a:spcBef>
            <a:spcAft>
              <a:spcPct val="35000"/>
            </a:spcAft>
            <a:buNone/>
          </a:pPr>
          <a:r>
            <a:rPr lang="en-US" sz="1050" b="0" i="0" kern="1200" dirty="0">
              <a:latin typeface="Roboto" panose="02000000000000000000" pitchFamily="2" charset="0"/>
              <a:ea typeface="Roboto" panose="02000000000000000000" pitchFamily="2" charset="0"/>
              <a:cs typeface="Roboto" panose="02000000000000000000" pitchFamily="2" charset="0"/>
            </a:rPr>
            <a:t>Entrenamiento en la Mujer: “Fisiología,  Ejercicio y necesidades Nutricionales Específicas” </a:t>
          </a:r>
        </a:p>
        <a:p>
          <a:pPr marL="0" lvl="0" indent="0" algn="ctr" defTabSz="466725">
            <a:lnSpc>
              <a:spcPct val="90000"/>
            </a:lnSpc>
            <a:spcBef>
              <a:spcPct val="0"/>
            </a:spcBef>
            <a:spcAft>
              <a:spcPct val="35000"/>
            </a:spcAft>
            <a:buNone/>
          </a:pPr>
          <a:r>
            <a:rPr lang="en-US" sz="1050" b="0" i="1" kern="1200" dirty="0">
              <a:latin typeface="Roboto" panose="02000000000000000000" pitchFamily="2" charset="0"/>
              <a:ea typeface="Roboto" panose="02000000000000000000" pitchFamily="2" charset="0"/>
              <a:cs typeface="Roboto" panose="02000000000000000000" pitchFamily="2" charset="0"/>
            </a:rPr>
            <a:t>Teórico-práctico.</a:t>
          </a:r>
        </a:p>
      </dsp:txBody>
      <dsp:txXfrm>
        <a:off x="55070" y="284284"/>
        <a:ext cx="1907223" cy="983103"/>
      </dsp:txXfrm>
    </dsp:sp>
    <dsp:sp modelId="{5723FF24-90FE-7840-B773-D48EB611E13F}">
      <dsp:nvSpPr>
        <dsp:cNvPr id="0" name=""/>
        <dsp:cNvSpPr/>
      </dsp:nvSpPr>
      <dsp:spPr>
        <a:xfrm>
          <a:off x="1008681" y="1320572"/>
          <a:ext cx="0" cy="809382"/>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10688BF-E12C-6B40-B246-E65E08DEA626}">
      <dsp:nvSpPr>
        <dsp:cNvPr id="0" name=""/>
        <dsp:cNvSpPr/>
      </dsp:nvSpPr>
      <dsp:spPr>
        <a:xfrm>
          <a:off x="1290584" y="1490968"/>
          <a:ext cx="1771960" cy="481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488950">
            <a:lnSpc>
              <a:spcPct val="90000"/>
            </a:lnSpc>
            <a:spcBef>
              <a:spcPct val="0"/>
            </a:spcBef>
            <a:spcAft>
              <a:spcPct val="35000"/>
            </a:spcAft>
            <a:buNone/>
            <a:defRPr b="1"/>
          </a:pPr>
          <a:r>
            <a:rPr lang="en-US" sz="1100" b="0" i="0" kern="1200" dirty="0">
              <a:latin typeface="Roboto" panose="02000000000000000000" pitchFamily="2" charset="0"/>
              <a:ea typeface="Roboto" panose="02000000000000000000" pitchFamily="2" charset="0"/>
              <a:cs typeface="Roboto" panose="02000000000000000000" pitchFamily="2" charset="0"/>
            </a:rPr>
            <a:t>07 de May.</a:t>
          </a:r>
        </a:p>
      </dsp:txBody>
      <dsp:txXfrm>
        <a:off x="1290584" y="1490968"/>
        <a:ext cx="1771960" cy="481369"/>
      </dsp:txXfrm>
    </dsp:sp>
    <dsp:sp modelId="{8A164F2A-CBBE-E64D-A076-EFDBB9A439AD}">
      <dsp:nvSpPr>
        <dsp:cNvPr id="0" name=""/>
        <dsp:cNvSpPr/>
      </dsp:nvSpPr>
      <dsp:spPr>
        <a:xfrm>
          <a:off x="976732" y="2098005"/>
          <a:ext cx="63898" cy="63898"/>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1C97D27-B2B2-FF42-B34A-076726B79685}">
      <dsp:nvSpPr>
        <dsp:cNvPr id="0" name=""/>
        <dsp:cNvSpPr/>
      </dsp:nvSpPr>
      <dsp:spPr>
        <a:xfrm>
          <a:off x="1169768" y="2939337"/>
          <a:ext cx="2013591" cy="1089471"/>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ctr" defTabSz="466725">
            <a:lnSpc>
              <a:spcPct val="90000"/>
            </a:lnSpc>
            <a:spcBef>
              <a:spcPct val="0"/>
            </a:spcBef>
            <a:spcAft>
              <a:spcPct val="35000"/>
            </a:spcAft>
            <a:buNone/>
          </a:pPr>
          <a:r>
            <a:rPr lang="es-CL" sz="1050" b="0" i="0" kern="1200" dirty="0">
              <a:latin typeface="Roboto" panose="02000000000000000000" pitchFamily="2" charset="0"/>
              <a:ea typeface="Roboto" panose="02000000000000000000" pitchFamily="2" charset="0"/>
              <a:cs typeface="Roboto" panose="02000000000000000000" pitchFamily="2" charset="0"/>
            </a:rPr>
            <a:t>Evaluaciones Funcionales y Nuevas Tecnologías para la Valoración y Control del Entrenamiento</a:t>
          </a:r>
        </a:p>
        <a:p>
          <a:pPr marL="0" lvl="0" indent="0" algn="ctr" defTabSz="466725">
            <a:lnSpc>
              <a:spcPct val="90000"/>
            </a:lnSpc>
            <a:spcBef>
              <a:spcPct val="0"/>
            </a:spcBef>
            <a:spcAft>
              <a:spcPct val="35000"/>
            </a:spcAft>
            <a:buNone/>
          </a:pPr>
          <a:r>
            <a:rPr lang="es-CL" sz="1050" b="0" i="1" kern="1200" dirty="0">
              <a:latin typeface="Roboto" panose="02000000000000000000" pitchFamily="2" charset="0"/>
              <a:ea typeface="Roboto" panose="02000000000000000000" pitchFamily="2" charset="0"/>
              <a:cs typeface="Roboto" panose="02000000000000000000" pitchFamily="2" charset="0"/>
            </a:rPr>
            <a:t>Teórico-práctico. </a:t>
          </a:r>
          <a:endParaRPr lang="en-US" sz="1050" b="0" i="1" kern="1200" dirty="0">
            <a:latin typeface="Roboto" panose="02000000000000000000" pitchFamily="2" charset="0"/>
            <a:ea typeface="Roboto" panose="02000000000000000000" pitchFamily="2" charset="0"/>
            <a:cs typeface="Roboto" panose="02000000000000000000" pitchFamily="2" charset="0"/>
          </a:endParaRPr>
        </a:p>
      </dsp:txBody>
      <dsp:txXfrm>
        <a:off x="1222952" y="2992521"/>
        <a:ext cx="1907223" cy="983103"/>
      </dsp:txXfrm>
    </dsp:sp>
    <dsp:sp modelId="{F5375792-7514-544A-ABE1-A9305664A549}">
      <dsp:nvSpPr>
        <dsp:cNvPr id="0" name=""/>
        <dsp:cNvSpPr/>
      </dsp:nvSpPr>
      <dsp:spPr>
        <a:xfrm>
          <a:off x="2176564" y="2129954"/>
          <a:ext cx="0" cy="809382"/>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AA116F70-5562-3C41-8BD8-8F62566DBF1E}">
      <dsp:nvSpPr>
        <dsp:cNvPr id="0" name=""/>
        <dsp:cNvSpPr/>
      </dsp:nvSpPr>
      <dsp:spPr>
        <a:xfrm>
          <a:off x="2458467" y="2287571"/>
          <a:ext cx="1771960" cy="481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488950">
            <a:lnSpc>
              <a:spcPct val="90000"/>
            </a:lnSpc>
            <a:spcBef>
              <a:spcPct val="0"/>
            </a:spcBef>
            <a:spcAft>
              <a:spcPct val="35000"/>
            </a:spcAft>
            <a:buNone/>
            <a:defRPr b="1"/>
          </a:pPr>
          <a:r>
            <a:rPr lang="es-ES" sz="1100" b="0" i="0"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11 de Jun.</a:t>
          </a:r>
        </a:p>
      </dsp:txBody>
      <dsp:txXfrm>
        <a:off x="2458467" y="2287571"/>
        <a:ext cx="1771960" cy="481369"/>
      </dsp:txXfrm>
    </dsp:sp>
    <dsp:sp modelId="{C46B79CB-CB68-0143-91C1-CF0C43754136}">
      <dsp:nvSpPr>
        <dsp:cNvPr id="0" name=""/>
        <dsp:cNvSpPr/>
      </dsp:nvSpPr>
      <dsp:spPr>
        <a:xfrm>
          <a:off x="2144615" y="2098005"/>
          <a:ext cx="63898" cy="63898"/>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25AFA59-B53D-FA4E-A55A-1C218F53A55B}">
      <dsp:nvSpPr>
        <dsp:cNvPr id="0" name=""/>
        <dsp:cNvSpPr/>
      </dsp:nvSpPr>
      <dsp:spPr>
        <a:xfrm>
          <a:off x="2337651" y="299192"/>
          <a:ext cx="2013591" cy="1021379"/>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ctr" defTabSz="466725">
            <a:lnSpc>
              <a:spcPct val="90000"/>
            </a:lnSpc>
            <a:spcBef>
              <a:spcPct val="0"/>
            </a:spcBef>
            <a:spcAft>
              <a:spcPct val="35000"/>
            </a:spcAft>
            <a:buNone/>
          </a:pPr>
          <a:r>
            <a:rPr lang="es-ES_tradnl" sz="1050" b="0" i="0"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Seminario - Ejercicio Físico y Salud en Poblaciones Especiales: “Niños, Adolescentes, Adulto Mayor y Diferencias de genero”.</a:t>
          </a:r>
        </a:p>
      </dsp:txBody>
      <dsp:txXfrm>
        <a:off x="2387511" y="349052"/>
        <a:ext cx="1913871" cy="921659"/>
      </dsp:txXfrm>
    </dsp:sp>
    <dsp:sp modelId="{0F794E07-453E-F942-8CBA-7439D7E61199}">
      <dsp:nvSpPr>
        <dsp:cNvPr id="0" name=""/>
        <dsp:cNvSpPr/>
      </dsp:nvSpPr>
      <dsp:spPr>
        <a:xfrm>
          <a:off x="3344447" y="1320572"/>
          <a:ext cx="0" cy="809382"/>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79BE817-45C2-2D40-8BD7-C3350AAF7268}">
      <dsp:nvSpPr>
        <dsp:cNvPr id="0" name=""/>
        <dsp:cNvSpPr/>
      </dsp:nvSpPr>
      <dsp:spPr>
        <a:xfrm>
          <a:off x="3626350" y="1490968"/>
          <a:ext cx="1771960" cy="481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488950">
            <a:lnSpc>
              <a:spcPct val="90000"/>
            </a:lnSpc>
            <a:spcBef>
              <a:spcPct val="0"/>
            </a:spcBef>
            <a:spcAft>
              <a:spcPct val="35000"/>
            </a:spcAft>
            <a:buNone/>
            <a:defRPr b="1"/>
          </a:pPr>
          <a:r>
            <a:rPr lang="en-US" sz="1100" b="0" i="0" kern="1200" dirty="0">
              <a:latin typeface="Roboto" panose="02000000000000000000" pitchFamily="2" charset="0"/>
              <a:ea typeface="Roboto" panose="02000000000000000000" pitchFamily="2" charset="0"/>
              <a:cs typeface="Roboto" panose="02000000000000000000" pitchFamily="2" charset="0"/>
            </a:rPr>
            <a:t>30 de Jul.</a:t>
          </a:r>
        </a:p>
      </dsp:txBody>
      <dsp:txXfrm>
        <a:off x="3626350" y="1490968"/>
        <a:ext cx="1771960" cy="481369"/>
      </dsp:txXfrm>
    </dsp:sp>
    <dsp:sp modelId="{E1676D89-5C3A-714B-AE48-30392E79F365}">
      <dsp:nvSpPr>
        <dsp:cNvPr id="0" name=""/>
        <dsp:cNvSpPr/>
      </dsp:nvSpPr>
      <dsp:spPr>
        <a:xfrm>
          <a:off x="3312498" y="2098005"/>
          <a:ext cx="63898" cy="63898"/>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EACD78D-E2D9-974A-A943-9D9098EBB5E7}">
      <dsp:nvSpPr>
        <dsp:cNvPr id="0" name=""/>
        <dsp:cNvSpPr/>
      </dsp:nvSpPr>
      <dsp:spPr>
        <a:xfrm>
          <a:off x="3505534" y="2939337"/>
          <a:ext cx="2013591" cy="1089471"/>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ctr" defTabSz="466725">
            <a:lnSpc>
              <a:spcPct val="90000"/>
            </a:lnSpc>
            <a:spcBef>
              <a:spcPct val="0"/>
            </a:spcBef>
            <a:spcAft>
              <a:spcPct val="35000"/>
            </a:spcAft>
            <a:buNone/>
          </a:pPr>
          <a:r>
            <a:rPr lang="es-ES_tradnl" sz="1050" b="0" i="0"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Técnica y Ejecución de los principales Ejercicios de Fuerza de Alta demanda: “Parte Superior del Cuerpo” </a:t>
          </a:r>
          <a:endParaRPr lang="en-US" sz="1050" b="0" i="1"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a:p>
          <a:pPr marL="0" lvl="0" indent="0" algn="ctr" defTabSz="466725">
            <a:lnSpc>
              <a:spcPct val="90000"/>
            </a:lnSpc>
            <a:spcBef>
              <a:spcPct val="0"/>
            </a:spcBef>
            <a:spcAft>
              <a:spcPct val="35000"/>
            </a:spcAft>
            <a:buNone/>
          </a:pPr>
          <a:r>
            <a:rPr lang="en-US" sz="1050" b="0" i="1"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Teórico-práctico.</a:t>
          </a:r>
        </a:p>
      </dsp:txBody>
      <dsp:txXfrm>
        <a:off x="3558718" y="2992521"/>
        <a:ext cx="1907223" cy="983103"/>
      </dsp:txXfrm>
    </dsp:sp>
    <dsp:sp modelId="{C3236B07-4D97-6C47-8516-CCAB9C69CB89}">
      <dsp:nvSpPr>
        <dsp:cNvPr id="0" name=""/>
        <dsp:cNvSpPr/>
      </dsp:nvSpPr>
      <dsp:spPr>
        <a:xfrm>
          <a:off x="4512330" y="2129954"/>
          <a:ext cx="0" cy="809382"/>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B941DB4D-BCA4-E348-82C6-C1AB8361E016}">
      <dsp:nvSpPr>
        <dsp:cNvPr id="0" name=""/>
        <dsp:cNvSpPr/>
      </dsp:nvSpPr>
      <dsp:spPr>
        <a:xfrm>
          <a:off x="4794233" y="2287571"/>
          <a:ext cx="1771960" cy="481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488950">
            <a:lnSpc>
              <a:spcPct val="90000"/>
            </a:lnSpc>
            <a:spcBef>
              <a:spcPct val="0"/>
            </a:spcBef>
            <a:spcAft>
              <a:spcPct val="35000"/>
            </a:spcAft>
            <a:buNone/>
            <a:defRPr b="1"/>
          </a:pPr>
          <a:r>
            <a:rPr lang="es-ES" sz="1100" b="0" i="0" kern="1200" dirty="0">
              <a:latin typeface="Roboto" panose="02000000000000000000" pitchFamily="2" charset="0"/>
              <a:ea typeface="Roboto" panose="02000000000000000000" pitchFamily="2" charset="0"/>
              <a:cs typeface="Roboto" panose="02000000000000000000" pitchFamily="2" charset="0"/>
            </a:rPr>
            <a:t>27 de Ago.</a:t>
          </a:r>
        </a:p>
      </dsp:txBody>
      <dsp:txXfrm>
        <a:off x="4794233" y="2287571"/>
        <a:ext cx="1771960" cy="481369"/>
      </dsp:txXfrm>
    </dsp:sp>
    <dsp:sp modelId="{A98C1094-A510-A847-959A-9F66B8690EF6}">
      <dsp:nvSpPr>
        <dsp:cNvPr id="0" name=""/>
        <dsp:cNvSpPr/>
      </dsp:nvSpPr>
      <dsp:spPr>
        <a:xfrm>
          <a:off x="4480381" y="2098005"/>
          <a:ext cx="63898" cy="63898"/>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B374A5-7BAA-1A47-ADA0-34B18F084DF3}">
      <dsp:nvSpPr>
        <dsp:cNvPr id="0" name=""/>
        <dsp:cNvSpPr/>
      </dsp:nvSpPr>
      <dsp:spPr>
        <a:xfrm>
          <a:off x="4673417" y="231100"/>
          <a:ext cx="2013591" cy="1089471"/>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ctr" defTabSz="466725">
            <a:lnSpc>
              <a:spcPct val="90000"/>
            </a:lnSpc>
            <a:spcBef>
              <a:spcPct val="0"/>
            </a:spcBef>
            <a:spcAft>
              <a:spcPct val="35000"/>
            </a:spcAft>
            <a:buNone/>
          </a:pPr>
          <a:r>
            <a:rPr lang="es-ES_tradnl" sz="1050" b="0" i="0"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Nutrición Deportiva y Ayudas Ergogénicas en el Ejercicio: “Mitos y Evidencias Científicas”.</a:t>
          </a:r>
        </a:p>
        <a:p>
          <a:pPr marL="0" lvl="0" indent="0" algn="ctr" defTabSz="466725">
            <a:lnSpc>
              <a:spcPct val="90000"/>
            </a:lnSpc>
            <a:spcBef>
              <a:spcPct val="0"/>
            </a:spcBef>
            <a:spcAft>
              <a:spcPct val="35000"/>
            </a:spcAft>
            <a:buNone/>
          </a:pPr>
          <a:r>
            <a:rPr lang="es-ES_tradnl" sz="1050" b="0" i="1"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Teórico-práctico.</a:t>
          </a:r>
          <a:endParaRPr lang="es-CL" sz="1050" b="0" i="1"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dsp:txBody>
      <dsp:txXfrm>
        <a:off x="4726601" y="284284"/>
        <a:ext cx="1907223" cy="983103"/>
      </dsp:txXfrm>
    </dsp:sp>
    <dsp:sp modelId="{8E0AEBE6-834D-1745-BC51-7EB671628656}">
      <dsp:nvSpPr>
        <dsp:cNvPr id="0" name=""/>
        <dsp:cNvSpPr/>
      </dsp:nvSpPr>
      <dsp:spPr>
        <a:xfrm>
          <a:off x="5680213" y="1320572"/>
          <a:ext cx="0" cy="809382"/>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A8C1A7E-D762-4449-B876-A1A4A09EF600}">
      <dsp:nvSpPr>
        <dsp:cNvPr id="0" name=""/>
        <dsp:cNvSpPr/>
      </dsp:nvSpPr>
      <dsp:spPr>
        <a:xfrm>
          <a:off x="5962116" y="1490968"/>
          <a:ext cx="1771960" cy="481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488950">
            <a:lnSpc>
              <a:spcPct val="90000"/>
            </a:lnSpc>
            <a:spcBef>
              <a:spcPct val="0"/>
            </a:spcBef>
            <a:spcAft>
              <a:spcPct val="35000"/>
            </a:spcAft>
            <a:buNone/>
            <a:defRPr b="1"/>
          </a:pPr>
          <a:r>
            <a:rPr lang="en-US" sz="1100" b="0" i="0" kern="1200" dirty="0">
              <a:latin typeface="Roboto" panose="02000000000000000000" pitchFamily="2" charset="0"/>
              <a:ea typeface="Roboto" panose="02000000000000000000" pitchFamily="2" charset="0"/>
              <a:cs typeface="Roboto" panose="02000000000000000000" pitchFamily="2" charset="0"/>
            </a:rPr>
            <a:t>24 de Sep.</a:t>
          </a:r>
        </a:p>
      </dsp:txBody>
      <dsp:txXfrm>
        <a:off x="5962116" y="1490968"/>
        <a:ext cx="1771960" cy="481369"/>
      </dsp:txXfrm>
    </dsp:sp>
    <dsp:sp modelId="{0F4518BB-F0A5-4047-9EF3-E59EA8165400}">
      <dsp:nvSpPr>
        <dsp:cNvPr id="0" name=""/>
        <dsp:cNvSpPr/>
      </dsp:nvSpPr>
      <dsp:spPr>
        <a:xfrm>
          <a:off x="5648264" y="2098005"/>
          <a:ext cx="63898" cy="63898"/>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9809A95-E4E9-154A-8743-D87A32A63081}">
      <dsp:nvSpPr>
        <dsp:cNvPr id="0" name=""/>
        <dsp:cNvSpPr/>
      </dsp:nvSpPr>
      <dsp:spPr>
        <a:xfrm>
          <a:off x="5841300" y="2939337"/>
          <a:ext cx="2013591" cy="930590"/>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ctr" defTabSz="466725">
            <a:lnSpc>
              <a:spcPct val="90000"/>
            </a:lnSpc>
            <a:spcBef>
              <a:spcPct val="0"/>
            </a:spcBef>
            <a:spcAft>
              <a:spcPct val="35000"/>
            </a:spcAft>
            <a:buNone/>
          </a:pPr>
          <a:r>
            <a:rPr lang="es-ES_tradnl" sz="1050" b="0" i="0"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Obesidad y Cáncer: “Prevención y Prescripción de Ejercicio Físico”.</a:t>
          </a:r>
        </a:p>
        <a:p>
          <a:pPr marL="0" lvl="0" indent="0" algn="ctr" defTabSz="466725">
            <a:lnSpc>
              <a:spcPct val="90000"/>
            </a:lnSpc>
            <a:spcBef>
              <a:spcPct val="0"/>
            </a:spcBef>
            <a:spcAft>
              <a:spcPct val="35000"/>
            </a:spcAft>
            <a:buNone/>
          </a:pPr>
          <a:r>
            <a:rPr lang="en-US" sz="1050" b="0" i="1"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Teórico-práctico</a:t>
          </a:r>
        </a:p>
      </dsp:txBody>
      <dsp:txXfrm>
        <a:off x="5886728" y="2984765"/>
        <a:ext cx="1922735" cy="839734"/>
      </dsp:txXfrm>
    </dsp:sp>
    <dsp:sp modelId="{183605E9-4A8E-2D47-B254-281AD61A70EB}">
      <dsp:nvSpPr>
        <dsp:cNvPr id="0" name=""/>
        <dsp:cNvSpPr/>
      </dsp:nvSpPr>
      <dsp:spPr>
        <a:xfrm>
          <a:off x="6848096" y="2129954"/>
          <a:ext cx="0" cy="809382"/>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74A05B6-E6D6-3C4B-A2CA-4871E111FFF2}">
      <dsp:nvSpPr>
        <dsp:cNvPr id="0" name=""/>
        <dsp:cNvSpPr/>
      </dsp:nvSpPr>
      <dsp:spPr>
        <a:xfrm>
          <a:off x="7129999" y="2287571"/>
          <a:ext cx="1771960" cy="481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488950">
            <a:lnSpc>
              <a:spcPct val="90000"/>
            </a:lnSpc>
            <a:spcBef>
              <a:spcPct val="0"/>
            </a:spcBef>
            <a:spcAft>
              <a:spcPct val="35000"/>
            </a:spcAft>
            <a:buNone/>
            <a:defRPr b="1"/>
          </a:pPr>
          <a:r>
            <a:rPr lang="en-US" sz="1100" b="0" i="0" kern="1200" dirty="0">
              <a:latin typeface="Roboto" panose="02000000000000000000" pitchFamily="2" charset="0"/>
              <a:ea typeface="Roboto" panose="02000000000000000000" pitchFamily="2" charset="0"/>
              <a:cs typeface="Roboto" panose="02000000000000000000" pitchFamily="2" charset="0"/>
            </a:rPr>
            <a:t>22 de Oct. </a:t>
          </a:r>
        </a:p>
      </dsp:txBody>
      <dsp:txXfrm>
        <a:off x="7129999" y="2287571"/>
        <a:ext cx="1771960" cy="481369"/>
      </dsp:txXfrm>
    </dsp:sp>
    <dsp:sp modelId="{771BE679-EA9A-9C47-8CFE-CEE9AAACEE6B}">
      <dsp:nvSpPr>
        <dsp:cNvPr id="0" name=""/>
        <dsp:cNvSpPr/>
      </dsp:nvSpPr>
      <dsp:spPr>
        <a:xfrm>
          <a:off x="6816147" y="2098005"/>
          <a:ext cx="63898" cy="63898"/>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26C1568-2F21-984B-8803-0F5BC5CF315B}">
      <dsp:nvSpPr>
        <dsp:cNvPr id="0" name=""/>
        <dsp:cNvSpPr/>
      </dsp:nvSpPr>
      <dsp:spPr>
        <a:xfrm>
          <a:off x="7009183" y="231100"/>
          <a:ext cx="2013591" cy="1089471"/>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ctr" defTabSz="466725">
            <a:lnSpc>
              <a:spcPct val="90000"/>
            </a:lnSpc>
            <a:spcBef>
              <a:spcPct val="0"/>
            </a:spcBef>
            <a:spcAft>
              <a:spcPct val="35000"/>
            </a:spcAft>
            <a:buNone/>
          </a:pPr>
          <a:r>
            <a:rPr lang="es-ES_tradnl" sz="1050" b="0" i="0"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Técnica y Ejecución de los principales Ejercicios de Fuerza de Alta demanda: “Parte Inferior del Cuerpo”.</a:t>
          </a:r>
          <a:endParaRPr lang="en-US" sz="1050" b="0" i="1"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a:p>
          <a:pPr marL="0" lvl="0" indent="0" algn="ctr" defTabSz="466725">
            <a:lnSpc>
              <a:spcPct val="90000"/>
            </a:lnSpc>
            <a:spcBef>
              <a:spcPct val="0"/>
            </a:spcBef>
            <a:spcAft>
              <a:spcPct val="35000"/>
            </a:spcAft>
            <a:buNone/>
          </a:pPr>
          <a:r>
            <a:rPr lang="es-ES_tradnl" sz="1050" b="0" i="1"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Teórico-práctico</a:t>
          </a:r>
          <a:endParaRPr lang="en-US" sz="3600" b="0" i="1"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dsp:txBody>
      <dsp:txXfrm>
        <a:off x="7062367" y="284284"/>
        <a:ext cx="1907223" cy="983103"/>
      </dsp:txXfrm>
    </dsp:sp>
    <dsp:sp modelId="{55938707-D5EF-B341-B045-E2136A135790}">
      <dsp:nvSpPr>
        <dsp:cNvPr id="0" name=""/>
        <dsp:cNvSpPr/>
      </dsp:nvSpPr>
      <dsp:spPr>
        <a:xfrm>
          <a:off x="8015979" y="1320572"/>
          <a:ext cx="0" cy="809382"/>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C1B2042-1C4C-1442-93D2-AF03B129BEE4}">
      <dsp:nvSpPr>
        <dsp:cNvPr id="0" name=""/>
        <dsp:cNvSpPr/>
      </dsp:nvSpPr>
      <dsp:spPr>
        <a:xfrm>
          <a:off x="8297882" y="1490968"/>
          <a:ext cx="1771960" cy="481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488950">
            <a:lnSpc>
              <a:spcPct val="90000"/>
            </a:lnSpc>
            <a:spcBef>
              <a:spcPct val="0"/>
            </a:spcBef>
            <a:spcAft>
              <a:spcPct val="35000"/>
            </a:spcAft>
            <a:buNone/>
            <a:defRPr b="1"/>
          </a:pPr>
          <a:r>
            <a:rPr lang="en-US" sz="1100" b="0" i="0" kern="1200" dirty="0">
              <a:latin typeface="Roboto" panose="02000000000000000000" pitchFamily="2" charset="0"/>
              <a:ea typeface="Roboto" panose="02000000000000000000" pitchFamily="2" charset="0"/>
              <a:cs typeface="Roboto" panose="02000000000000000000" pitchFamily="2" charset="0"/>
            </a:rPr>
            <a:t>19 de Nov.</a:t>
          </a:r>
        </a:p>
      </dsp:txBody>
      <dsp:txXfrm>
        <a:off x="8297882" y="1490968"/>
        <a:ext cx="1771960" cy="481369"/>
      </dsp:txXfrm>
    </dsp:sp>
    <dsp:sp modelId="{C5F572C3-FDC3-8841-88F0-75792C776089}">
      <dsp:nvSpPr>
        <dsp:cNvPr id="0" name=""/>
        <dsp:cNvSpPr/>
      </dsp:nvSpPr>
      <dsp:spPr>
        <a:xfrm>
          <a:off x="7984030" y="2098005"/>
          <a:ext cx="63898" cy="63898"/>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2EDF3F2-9E5E-B842-AC51-C5637F591265}">
      <dsp:nvSpPr>
        <dsp:cNvPr id="0" name=""/>
        <dsp:cNvSpPr/>
      </dsp:nvSpPr>
      <dsp:spPr>
        <a:xfrm>
          <a:off x="8177066" y="2939337"/>
          <a:ext cx="2013591" cy="1021379"/>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ctr" defTabSz="466725">
            <a:lnSpc>
              <a:spcPct val="90000"/>
            </a:lnSpc>
            <a:spcBef>
              <a:spcPct val="0"/>
            </a:spcBef>
            <a:spcAft>
              <a:spcPct val="35000"/>
            </a:spcAft>
            <a:buNone/>
          </a:pPr>
          <a:r>
            <a:rPr lang="es-ES_tradnl" sz="1050" b="0" i="0"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Seminario – </a:t>
          </a:r>
          <a:r>
            <a:rPr lang="es-ES" sz="1050" b="1" kern="1200" dirty="0">
              <a:latin typeface="Roboto Light" pitchFamily="2" charset="0"/>
              <a:ea typeface="Roboto Light" pitchFamily="2" charset="0"/>
            </a:rPr>
            <a:t>Hipertrofia: “Nutrición y  Entrenamiento Aplicado a la mejora de la Salud y de la Composición Corporal”.</a:t>
          </a:r>
          <a:endParaRPr lang="en-US" sz="1050" b="0" i="0" kern="12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dsp:txBody>
      <dsp:txXfrm>
        <a:off x="8226926" y="2989197"/>
        <a:ext cx="1913871" cy="921659"/>
      </dsp:txXfrm>
    </dsp:sp>
    <dsp:sp modelId="{8F00A439-0054-9F41-82A2-14C1D1848FD9}">
      <dsp:nvSpPr>
        <dsp:cNvPr id="0" name=""/>
        <dsp:cNvSpPr/>
      </dsp:nvSpPr>
      <dsp:spPr>
        <a:xfrm>
          <a:off x="9183862" y="2129954"/>
          <a:ext cx="0" cy="809382"/>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946E29C-DF03-6A44-9B88-C3F1BF116C00}">
      <dsp:nvSpPr>
        <dsp:cNvPr id="0" name=""/>
        <dsp:cNvSpPr/>
      </dsp:nvSpPr>
      <dsp:spPr>
        <a:xfrm>
          <a:off x="9465765" y="2287571"/>
          <a:ext cx="1771960" cy="4813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488950">
            <a:lnSpc>
              <a:spcPct val="90000"/>
            </a:lnSpc>
            <a:spcBef>
              <a:spcPct val="0"/>
            </a:spcBef>
            <a:spcAft>
              <a:spcPct val="35000"/>
            </a:spcAft>
            <a:buNone/>
            <a:defRPr b="1"/>
          </a:pPr>
          <a:r>
            <a:rPr lang="en-US" sz="1100" b="0" i="0" kern="1200" dirty="0">
              <a:latin typeface="Roboto" panose="02000000000000000000" pitchFamily="2" charset="0"/>
              <a:ea typeface="Roboto" panose="02000000000000000000" pitchFamily="2" charset="0"/>
              <a:cs typeface="Roboto" panose="02000000000000000000" pitchFamily="2" charset="0"/>
            </a:rPr>
            <a:t>17 de Dic.</a:t>
          </a:r>
        </a:p>
      </dsp:txBody>
      <dsp:txXfrm>
        <a:off x="9465765" y="2287571"/>
        <a:ext cx="1771960" cy="481369"/>
      </dsp:txXfrm>
    </dsp:sp>
    <dsp:sp modelId="{D6DFEDF8-4E9B-A948-8671-AC161D2D1F49}">
      <dsp:nvSpPr>
        <dsp:cNvPr id="0" name=""/>
        <dsp:cNvSpPr/>
      </dsp:nvSpPr>
      <dsp:spPr>
        <a:xfrm>
          <a:off x="9151913" y="2098005"/>
          <a:ext cx="63898" cy="63898"/>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D79CAD-D5F3-664E-82E8-CBC4260EC35B}">
      <dsp:nvSpPr>
        <dsp:cNvPr id="0" name=""/>
        <dsp:cNvSpPr/>
      </dsp:nvSpPr>
      <dsp:spPr>
        <a:xfrm>
          <a:off x="9344949" y="458073"/>
          <a:ext cx="2013591" cy="862498"/>
        </a:xfrm>
        <a:prstGeom prst="round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7790" tIns="97790" rIns="97790" bIns="97790" numCol="1" spcCol="1270" anchor="ctr" anchorCtr="0">
          <a:noAutofit/>
        </a:bodyPr>
        <a:lstStyle/>
        <a:p>
          <a:pPr marL="0" lvl="0" indent="0" algn="ctr" defTabSz="466725">
            <a:lnSpc>
              <a:spcPct val="90000"/>
            </a:lnSpc>
            <a:spcBef>
              <a:spcPct val="0"/>
            </a:spcBef>
            <a:spcAft>
              <a:spcPct val="35000"/>
            </a:spcAft>
            <a:buNone/>
          </a:pPr>
          <a:r>
            <a:rPr lang="en-US" sz="1050" b="0" i="0" kern="1200" dirty="0">
              <a:latin typeface="Roboto" panose="02000000000000000000" pitchFamily="2" charset="0"/>
              <a:ea typeface="Roboto" panose="02000000000000000000" pitchFamily="2" charset="0"/>
              <a:cs typeface="Roboto" panose="02000000000000000000" pitchFamily="2" charset="0"/>
            </a:rPr>
            <a:t>Nuevos enfoques en la Periodización: “Aplicación al Entrenamiento, la Terapia física y la Nutrición”.</a:t>
          </a:r>
        </a:p>
      </dsp:txBody>
      <dsp:txXfrm>
        <a:off x="9387053" y="500177"/>
        <a:ext cx="1929383" cy="778290"/>
      </dsp:txXfrm>
    </dsp:sp>
    <dsp:sp modelId="{4D036443-B25B-9D4C-8EF3-A610249FAF09}">
      <dsp:nvSpPr>
        <dsp:cNvPr id="0" name=""/>
        <dsp:cNvSpPr/>
      </dsp:nvSpPr>
      <dsp:spPr>
        <a:xfrm>
          <a:off x="10351745" y="1320572"/>
          <a:ext cx="0" cy="809382"/>
        </a:xfrm>
        <a:prstGeom prst="line">
          <a:avLst/>
        </a:prstGeom>
        <a:noFill/>
        <a:ln w="635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8837228C-535C-BE46-B963-19C704F5A986}">
      <dsp:nvSpPr>
        <dsp:cNvPr id="0" name=""/>
        <dsp:cNvSpPr/>
      </dsp:nvSpPr>
      <dsp:spPr>
        <a:xfrm>
          <a:off x="10319796" y="2098005"/>
          <a:ext cx="63898" cy="63898"/>
        </a:xfrm>
        <a:prstGeom prst="ellipse">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BAEC2B-6BDA-FF43-B6A0-AE0FB7E8CB4D}" type="datetimeFigureOut">
              <a:rPr lang="es-CL" smtClean="0"/>
              <a:t>24-01-22</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es-ES"/>
              <a:t>Haga clic para modificar los estilos de texto del patrón
Segundo nivel
Tercer nivel
Cuarto nivel
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3D1C75-6606-4F44-B1BE-029E5B31665A}" type="slidenum">
              <a:rPr lang="es-CL" smtClean="0"/>
              <a:t>‹Nº›</a:t>
            </a:fld>
            <a:endParaRPr lang="es-CL"/>
          </a:p>
        </p:txBody>
      </p:sp>
    </p:spTree>
    <p:extLst>
      <p:ext uri="{BB962C8B-B14F-4D97-AF65-F5344CB8AC3E}">
        <p14:creationId xmlns:p14="http://schemas.microsoft.com/office/powerpoint/2010/main" val="246969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a:p>
        </p:txBody>
      </p:sp>
      <p:sp>
        <p:nvSpPr>
          <p:cNvPr id="4" name="Marcador de número de diapositiva 3"/>
          <p:cNvSpPr>
            <a:spLocks noGrp="1"/>
          </p:cNvSpPr>
          <p:nvPr>
            <p:ph type="sldNum" sz="quarter" idx="5"/>
          </p:nvPr>
        </p:nvSpPr>
        <p:spPr/>
        <p:txBody>
          <a:bodyPr/>
          <a:lstStyle/>
          <a:p>
            <a:fld id="{923D1C75-6606-4F44-B1BE-029E5B31665A}" type="slidenum">
              <a:rPr lang="es-CL" smtClean="0"/>
              <a:t>1</a:t>
            </a:fld>
            <a:endParaRPr lang="es-CL"/>
          </a:p>
        </p:txBody>
      </p:sp>
    </p:spTree>
    <p:extLst>
      <p:ext uri="{BB962C8B-B14F-4D97-AF65-F5344CB8AC3E}">
        <p14:creationId xmlns:p14="http://schemas.microsoft.com/office/powerpoint/2010/main" val="3061562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923D1C75-6606-4F44-B1BE-029E5B31665A}" type="slidenum">
              <a:rPr lang="es-CL" smtClean="0"/>
              <a:t>4</a:t>
            </a:fld>
            <a:endParaRPr lang="es-CL"/>
          </a:p>
        </p:txBody>
      </p:sp>
    </p:spTree>
    <p:extLst>
      <p:ext uri="{BB962C8B-B14F-4D97-AF65-F5344CB8AC3E}">
        <p14:creationId xmlns:p14="http://schemas.microsoft.com/office/powerpoint/2010/main" val="15167414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923D1C75-6606-4F44-B1BE-029E5B31665A}" type="slidenum">
              <a:rPr lang="es-CL" smtClean="0"/>
              <a:t>16</a:t>
            </a:fld>
            <a:endParaRPr lang="es-CL"/>
          </a:p>
        </p:txBody>
      </p:sp>
    </p:spTree>
    <p:extLst>
      <p:ext uri="{BB962C8B-B14F-4D97-AF65-F5344CB8AC3E}">
        <p14:creationId xmlns:p14="http://schemas.microsoft.com/office/powerpoint/2010/main" val="36580189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923D1C75-6606-4F44-B1BE-029E5B31665A}" type="slidenum">
              <a:rPr lang="es-CL" smtClean="0"/>
              <a:t>24</a:t>
            </a:fld>
            <a:endParaRPr lang="es-CL"/>
          </a:p>
        </p:txBody>
      </p:sp>
    </p:spTree>
    <p:extLst>
      <p:ext uri="{BB962C8B-B14F-4D97-AF65-F5344CB8AC3E}">
        <p14:creationId xmlns:p14="http://schemas.microsoft.com/office/powerpoint/2010/main" val="2747886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B98510-E833-F841-A71E-EF770545ABC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a:extLst>
              <a:ext uri="{FF2B5EF4-FFF2-40B4-BE49-F238E27FC236}">
                <a16:creationId xmlns:a16="http://schemas.microsoft.com/office/drawing/2014/main" id="{F2E0695F-1CC0-DF47-856C-99523065F9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a:extLst>
              <a:ext uri="{FF2B5EF4-FFF2-40B4-BE49-F238E27FC236}">
                <a16:creationId xmlns:a16="http://schemas.microsoft.com/office/drawing/2014/main" id="{692C7BCD-F4B9-D14B-9CBB-35AD7C00CE86}"/>
              </a:ext>
            </a:extLst>
          </p:cNvPr>
          <p:cNvSpPr>
            <a:spLocks noGrp="1"/>
          </p:cNvSpPr>
          <p:nvPr>
            <p:ph type="dt" sz="half" idx="10"/>
          </p:nvPr>
        </p:nvSpPr>
        <p:spPr/>
        <p:txBody>
          <a:bodyPr/>
          <a:lstStyle/>
          <a:p>
            <a:fld id="{06E07649-D764-CC47-B06B-A9099B4433E5}" type="datetimeFigureOut">
              <a:rPr lang="es-CL" smtClean="0"/>
              <a:t>24-01-22</a:t>
            </a:fld>
            <a:endParaRPr lang="es-CL"/>
          </a:p>
        </p:txBody>
      </p:sp>
      <p:sp>
        <p:nvSpPr>
          <p:cNvPr id="5" name="Marcador de pie de página 4">
            <a:extLst>
              <a:ext uri="{FF2B5EF4-FFF2-40B4-BE49-F238E27FC236}">
                <a16:creationId xmlns:a16="http://schemas.microsoft.com/office/drawing/2014/main" id="{72931676-6070-564A-B943-39E52A6960A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4A81120-6532-5348-B4DF-997EA9DD05F5}"/>
              </a:ext>
            </a:extLst>
          </p:cNvPr>
          <p:cNvSpPr>
            <a:spLocks noGrp="1"/>
          </p:cNvSpPr>
          <p:nvPr>
            <p:ph type="sldNum" sz="quarter" idx="12"/>
          </p:nvPr>
        </p:nvSpPr>
        <p:spPr/>
        <p:txBody>
          <a:bodyPr/>
          <a:lstStyle/>
          <a:p>
            <a:fld id="{7B987033-0003-6249-8030-05C0D5947AD8}" type="slidenum">
              <a:rPr lang="es-CL" smtClean="0"/>
              <a:t>‹Nº›</a:t>
            </a:fld>
            <a:endParaRPr lang="es-CL"/>
          </a:p>
        </p:txBody>
      </p:sp>
    </p:spTree>
    <p:extLst>
      <p:ext uri="{BB962C8B-B14F-4D97-AF65-F5344CB8AC3E}">
        <p14:creationId xmlns:p14="http://schemas.microsoft.com/office/powerpoint/2010/main" val="1391462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4B48A4-535E-594E-A9DF-74A73E37EC4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803C422F-87C5-3D4B-B186-6E88DC303910}"/>
              </a:ext>
            </a:extLst>
          </p:cNvPr>
          <p:cNvSpPr>
            <a:spLocks noGrp="1"/>
          </p:cNvSpPr>
          <p:nvPr>
            <p:ph type="body" orient="vert" idx="1"/>
          </p:nvPr>
        </p:nvSpPr>
        <p:spPr/>
        <p:txBody>
          <a:bodyPr vert="eaVert"/>
          <a:lstStyle/>
          <a:p>
            <a:r>
              <a:rPr lang="es-ES"/>
              <a:t>Haga clic para modificar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44A4A811-9930-4D4C-886B-9DCEC9C44549}"/>
              </a:ext>
            </a:extLst>
          </p:cNvPr>
          <p:cNvSpPr>
            <a:spLocks noGrp="1"/>
          </p:cNvSpPr>
          <p:nvPr>
            <p:ph type="dt" sz="half" idx="10"/>
          </p:nvPr>
        </p:nvSpPr>
        <p:spPr/>
        <p:txBody>
          <a:bodyPr/>
          <a:lstStyle/>
          <a:p>
            <a:fld id="{06E07649-D764-CC47-B06B-A9099B4433E5}" type="datetimeFigureOut">
              <a:rPr lang="es-CL" smtClean="0"/>
              <a:t>24-01-22</a:t>
            </a:fld>
            <a:endParaRPr lang="es-CL"/>
          </a:p>
        </p:txBody>
      </p:sp>
      <p:sp>
        <p:nvSpPr>
          <p:cNvPr id="5" name="Marcador de pie de página 4">
            <a:extLst>
              <a:ext uri="{FF2B5EF4-FFF2-40B4-BE49-F238E27FC236}">
                <a16:creationId xmlns:a16="http://schemas.microsoft.com/office/drawing/2014/main" id="{BE084C59-9C0E-214A-B217-1D11473D1020}"/>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35EDE3C0-EE1F-2E44-9E02-EC09DE68D800}"/>
              </a:ext>
            </a:extLst>
          </p:cNvPr>
          <p:cNvSpPr>
            <a:spLocks noGrp="1"/>
          </p:cNvSpPr>
          <p:nvPr>
            <p:ph type="sldNum" sz="quarter" idx="12"/>
          </p:nvPr>
        </p:nvSpPr>
        <p:spPr/>
        <p:txBody>
          <a:bodyPr/>
          <a:lstStyle/>
          <a:p>
            <a:fld id="{7B987033-0003-6249-8030-05C0D5947AD8}" type="slidenum">
              <a:rPr lang="es-CL" smtClean="0"/>
              <a:t>‹Nº›</a:t>
            </a:fld>
            <a:endParaRPr lang="es-CL"/>
          </a:p>
        </p:txBody>
      </p:sp>
    </p:spTree>
    <p:extLst>
      <p:ext uri="{BB962C8B-B14F-4D97-AF65-F5344CB8AC3E}">
        <p14:creationId xmlns:p14="http://schemas.microsoft.com/office/powerpoint/2010/main" val="3087816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0B842CB-3FFF-0649-850B-743AB54E1600}"/>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a:extLst>
              <a:ext uri="{FF2B5EF4-FFF2-40B4-BE49-F238E27FC236}">
                <a16:creationId xmlns:a16="http://schemas.microsoft.com/office/drawing/2014/main" id="{D15982ED-3555-4B45-96C4-879602A9DA77}"/>
              </a:ext>
            </a:extLst>
          </p:cNvPr>
          <p:cNvSpPr>
            <a:spLocks noGrp="1"/>
          </p:cNvSpPr>
          <p:nvPr>
            <p:ph type="body" orient="vert" idx="1"/>
          </p:nvPr>
        </p:nvSpPr>
        <p:spPr>
          <a:xfrm>
            <a:off x="838200" y="365125"/>
            <a:ext cx="7734300" cy="5811838"/>
          </a:xfrm>
        </p:spPr>
        <p:txBody>
          <a:bodyPr vert="eaVert"/>
          <a:lstStyle/>
          <a:p>
            <a:r>
              <a:rPr lang="es-ES"/>
              <a:t>Haga clic para modificar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0ECD3622-189F-9B42-A433-0FDAEDC9EB21}"/>
              </a:ext>
            </a:extLst>
          </p:cNvPr>
          <p:cNvSpPr>
            <a:spLocks noGrp="1"/>
          </p:cNvSpPr>
          <p:nvPr>
            <p:ph type="dt" sz="half" idx="10"/>
          </p:nvPr>
        </p:nvSpPr>
        <p:spPr/>
        <p:txBody>
          <a:bodyPr/>
          <a:lstStyle/>
          <a:p>
            <a:fld id="{06E07649-D764-CC47-B06B-A9099B4433E5}" type="datetimeFigureOut">
              <a:rPr lang="es-CL" smtClean="0"/>
              <a:t>24-01-22</a:t>
            </a:fld>
            <a:endParaRPr lang="es-CL"/>
          </a:p>
        </p:txBody>
      </p:sp>
      <p:sp>
        <p:nvSpPr>
          <p:cNvPr id="5" name="Marcador de pie de página 4">
            <a:extLst>
              <a:ext uri="{FF2B5EF4-FFF2-40B4-BE49-F238E27FC236}">
                <a16:creationId xmlns:a16="http://schemas.microsoft.com/office/drawing/2014/main" id="{3A841133-D308-4E4B-B5BC-0C311C3F5CFF}"/>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9631F21D-47C8-0046-8168-2A88FEF59605}"/>
              </a:ext>
            </a:extLst>
          </p:cNvPr>
          <p:cNvSpPr>
            <a:spLocks noGrp="1"/>
          </p:cNvSpPr>
          <p:nvPr>
            <p:ph type="sldNum" sz="quarter" idx="12"/>
          </p:nvPr>
        </p:nvSpPr>
        <p:spPr/>
        <p:txBody>
          <a:bodyPr/>
          <a:lstStyle/>
          <a:p>
            <a:fld id="{7B987033-0003-6249-8030-05C0D5947AD8}" type="slidenum">
              <a:rPr lang="es-CL" smtClean="0"/>
              <a:t>‹Nº›</a:t>
            </a:fld>
            <a:endParaRPr lang="es-CL"/>
          </a:p>
        </p:txBody>
      </p:sp>
    </p:spTree>
    <p:extLst>
      <p:ext uri="{BB962C8B-B14F-4D97-AF65-F5344CB8AC3E}">
        <p14:creationId xmlns:p14="http://schemas.microsoft.com/office/powerpoint/2010/main" val="3167760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34CC12E-557F-C94B-8277-F0D4E5B997A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1166A45D-569C-A747-88F7-33AB7C1822F8}"/>
              </a:ext>
            </a:extLst>
          </p:cNvPr>
          <p:cNvSpPr>
            <a:spLocks noGrp="1"/>
          </p:cNvSpPr>
          <p:nvPr>
            <p:ph idx="1"/>
          </p:nvPr>
        </p:nvSpPr>
        <p:spPr/>
        <p:txBody>
          <a:bodyPr/>
          <a:lstStyle/>
          <a:p>
            <a:r>
              <a:rPr lang="es-ES"/>
              <a:t>Haga clic para modificar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63FAB8CB-F890-3C43-B39E-32915822C7E1}"/>
              </a:ext>
            </a:extLst>
          </p:cNvPr>
          <p:cNvSpPr>
            <a:spLocks noGrp="1"/>
          </p:cNvSpPr>
          <p:nvPr>
            <p:ph type="dt" sz="half" idx="10"/>
          </p:nvPr>
        </p:nvSpPr>
        <p:spPr/>
        <p:txBody>
          <a:bodyPr/>
          <a:lstStyle/>
          <a:p>
            <a:fld id="{06E07649-D764-CC47-B06B-A9099B4433E5}" type="datetimeFigureOut">
              <a:rPr lang="es-CL" smtClean="0"/>
              <a:t>24-01-22</a:t>
            </a:fld>
            <a:endParaRPr lang="es-CL"/>
          </a:p>
        </p:txBody>
      </p:sp>
      <p:sp>
        <p:nvSpPr>
          <p:cNvPr id="5" name="Marcador de pie de página 4">
            <a:extLst>
              <a:ext uri="{FF2B5EF4-FFF2-40B4-BE49-F238E27FC236}">
                <a16:creationId xmlns:a16="http://schemas.microsoft.com/office/drawing/2014/main" id="{F3244122-A2C9-7D4A-8C65-228D8E524DAC}"/>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53F01266-78FE-0C45-B00D-943D4191AA73}"/>
              </a:ext>
            </a:extLst>
          </p:cNvPr>
          <p:cNvSpPr>
            <a:spLocks noGrp="1"/>
          </p:cNvSpPr>
          <p:nvPr>
            <p:ph type="sldNum" sz="quarter" idx="12"/>
          </p:nvPr>
        </p:nvSpPr>
        <p:spPr/>
        <p:txBody>
          <a:bodyPr/>
          <a:lstStyle/>
          <a:p>
            <a:fld id="{7B987033-0003-6249-8030-05C0D5947AD8}" type="slidenum">
              <a:rPr lang="es-CL" smtClean="0"/>
              <a:t>‹Nº›</a:t>
            </a:fld>
            <a:endParaRPr lang="es-CL"/>
          </a:p>
        </p:txBody>
      </p:sp>
    </p:spTree>
    <p:extLst>
      <p:ext uri="{BB962C8B-B14F-4D97-AF65-F5344CB8AC3E}">
        <p14:creationId xmlns:p14="http://schemas.microsoft.com/office/powerpoint/2010/main" val="2888708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82AD7D1-C67F-B54E-967D-B050BF27D23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F7B7AC65-EE01-9046-B3E6-3124611126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s-ES"/>
              <a:t>Haga clic para modificar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D346614E-C3D4-BD49-88B0-851AAED56495}"/>
              </a:ext>
            </a:extLst>
          </p:cNvPr>
          <p:cNvSpPr>
            <a:spLocks noGrp="1"/>
          </p:cNvSpPr>
          <p:nvPr>
            <p:ph type="dt" sz="half" idx="10"/>
          </p:nvPr>
        </p:nvSpPr>
        <p:spPr/>
        <p:txBody>
          <a:bodyPr/>
          <a:lstStyle/>
          <a:p>
            <a:fld id="{06E07649-D764-CC47-B06B-A9099B4433E5}" type="datetimeFigureOut">
              <a:rPr lang="es-CL" smtClean="0"/>
              <a:t>24-01-22</a:t>
            </a:fld>
            <a:endParaRPr lang="es-CL"/>
          </a:p>
        </p:txBody>
      </p:sp>
      <p:sp>
        <p:nvSpPr>
          <p:cNvPr id="5" name="Marcador de pie de página 4">
            <a:extLst>
              <a:ext uri="{FF2B5EF4-FFF2-40B4-BE49-F238E27FC236}">
                <a16:creationId xmlns:a16="http://schemas.microsoft.com/office/drawing/2014/main" id="{541AD183-C46C-704D-B653-38B25F0E62F3}"/>
              </a:ext>
            </a:extLst>
          </p:cNvPr>
          <p:cNvSpPr>
            <a:spLocks noGrp="1"/>
          </p:cNvSpPr>
          <p:nvPr>
            <p:ph type="ftr" sz="quarter" idx="11"/>
          </p:nvPr>
        </p:nvSpPr>
        <p:spPr/>
        <p:txBody>
          <a:bodyPr/>
          <a:lstStyle/>
          <a:p>
            <a:endParaRPr lang="es-CL"/>
          </a:p>
        </p:txBody>
      </p:sp>
      <p:sp>
        <p:nvSpPr>
          <p:cNvPr id="6" name="Marcador de número de diapositiva 5">
            <a:extLst>
              <a:ext uri="{FF2B5EF4-FFF2-40B4-BE49-F238E27FC236}">
                <a16:creationId xmlns:a16="http://schemas.microsoft.com/office/drawing/2014/main" id="{8BAFE8A2-F628-8D4E-BF3F-EB2CBCB6358A}"/>
              </a:ext>
            </a:extLst>
          </p:cNvPr>
          <p:cNvSpPr>
            <a:spLocks noGrp="1"/>
          </p:cNvSpPr>
          <p:nvPr>
            <p:ph type="sldNum" sz="quarter" idx="12"/>
          </p:nvPr>
        </p:nvSpPr>
        <p:spPr/>
        <p:txBody>
          <a:bodyPr/>
          <a:lstStyle/>
          <a:p>
            <a:fld id="{7B987033-0003-6249-8030-05C0D5947AD8}" type="slidenum">
              <a:rPr lang="es-CL" smtClean="0"/>
              <a:t>‹Nº›</a:t>
            </a:fld>
            <a:endParaRPr lang="es-CL"/>
          </a:p>
        </p:txBody>
      </p:sp>
    </p:spTree>
    <p:extLst>
      <p:ext uri="{BB962C8B-B14F-4D97-AF65-F5344CB8AC3E}">
        <p14:creationId xmlns:p14="http://schemas.microsoft.com/office/powerpoint/2010/main" val="2877448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893F53-FE8D-0D46-BF84-F5E0DE102F11}"/>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2E64BA86-1A78-B447-8E3B-D89203FEDD3A}"/>
              </a:ext>
            </a:extLst>
          </p:cNvPr>
          <p:cNvSpPr>
            <a:spLocks noGrp="1"/>
          </p:cNvSpPr>
          <p:nvPr>
            <p:ph sz="half" idx="1"/>
          </p:nvPr>
        </p:nvSpPr>
        <p:spPr>
          <a:xfrm>
            <a:off x="838200" y="1825625"/>
            <a:ext cx="5181600" cy="4351338"/>
          </a:xfrm>
        </p:spPr>
        <p:txBody>
          <a:bodyPr/>
          <a:lstStyle/>
          <a:p>
            <a:r>
              <a:rPr lang="es-ES"/>
              <a:t>Haga clic para modificar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7667740C-D2AF-FA4D-B2A7-BA0AB16FD039}"/>
              </a:ext>
            </a:extLst>
          </p:cNvPr>
          <p:cNvSpPr>
            <a:spLocks noGrp="1"/>
          </p:cNvSpPr>
          <p:nvPr>
            <p:ph sz="half" idx="2"/>
          </p:nvPr>
        </p:nvSpPr>
        <p:spPr>
          <a:xfrm>
            <a:off x="6172200" y="1825625"/>
            <a:ext cx="5181600" cy="4351338"/>
          </a:xfrm>
        </p:spPr>
        <p:txBody>
          <a:bodyPr/>
          <a:lstStyle/>
          <a:p>
            <a:r>
              <a:rPr lang="es-ES"/>
              <a:t>Haga clic para modificar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00890045-1038-2948-96EA-8DCB6BA22F76}"/>
              </a:ext>
            </a:extLst>
          </p:cNvPr>
          <p:cNvSpPr>
            <a:spLocks noGrp="1"/>
          </p:cNvSpPr>
          <p:nvPr>
            <p:ph type="dt" sz="half" idx="10"/>
          </p:nvPr>
        </p:nvSpPr>
        <p:spPr/>
        <p:txBody>
          <a:bodyPr/>
          <a:lstStyle/>
          <a:p>
            <a:fld id="{06E07649-D764-CC47-B06B-A9099B4433E5}" type="datetimeFigureOut">
              <a:rPr lang="es-CL" smtClean="0"/>
              <a:t>24-01-22</a:t>
            </a:fld>
            <a:endParaRPr lang="es-CL"/>
          </a:p>
        </p:txBody>
      </p:sp>
      <p:sp>
        <p:nvSpPr>
          <p:cNvPr id="6" name="Marcador de pie de página 5">
            <a:extLst>
              <a:ext uri="{FF2B5EF4-FFF2-40B4-BE49-F238E27FC236}">
                <a16:creationId xmlns:a16="http://schemas.microsoft.com/office/drawing/2014/main" id="{06D62EBA-1973-7F40-AE59-D3F475D64F45}"/>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6C3671FE-7F91-4D4D-89E9-990776091CC2}"/>
              </a:ext>
            </a:extLst>
          </p:cNvPr>
          <p:cNvSpPr>
            <a:spLocks noGrp="1"/>
          </p:cNvSpPr>
          <p:nvPr>
            <p:ph type="sldNum" sz="quarter" idx="12"/>
          </p:nvPr>
        </p:nvSpPr>
        <p:spPr/>
        <p:txBody>
          <a:bodyPr/>
          <a:lstStyle/>
          <a:p>
            <a:fld id="{7B987033-0003-6249-8030-05C0D5947AD8}" type="slidenum">
              <a:rPr lang="es-CL" smtClean="0"/>
              <a:t>‹Nº›</a:t>
            </a:fld>
            <a:endParaRPr lang="es-CL"/>
          </a:p>
        </p:txBody>
      </p:sp>
    </p:spTree>
    <p:extLst>
      <p:ext uri="{BB962C8B-B14F-4D97-AF65-F5344CB8AC3E}">
        <p14:creationId xmlns:p14="http://schemas.microsoft.com/office/powerpoint/2010/main" val="12427917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D9EC39-5D09-F749-A232-D5809D46DEF1}"/>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70F0DF43-4203-2F48-8DA0-E822E542A62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Haga clic para modificar los estilos de texto del patrón
Segundo nivel
Tercer nivel
Cuarto nivel
Quinto nivel</a:t>
            </a:r>
            <a:endParaRPr lang="es-CL"/>
          </a:p>
        </p:txBody>
      </p:sp>
      <p:sp>
        <p:nvSpPr>
          <p:cNvPr id="4" name="Marcador de contenido 3">
            <a:extLst>
              <a:ext uri="{FF2B5EF4-FFF2-40B4-BE49-F238E27FC236}">
                <a16:creationId xmlns:a16="http://schemas.microsoft.com/office/drawing/2014/main" id="{5C10161E-D75C-6047-999A-2FAC15DE0E68}"/>
              </a:ext>
            </a:extLst>
          </p:cNvPr>
          <p:cNvSpPr>
            <a:spLocks noGrp="1"/>
          </p:cNvSpPr>
          <p:nvPr>
            <p:ph sz="half" idx="2"/>
          </p:nvPr>
        </p:nvSpPr>
        <p:spPr>
          <a:xfrm>
            <a:off x="839788" y="2505075"/>
            <a:ext cx="5157787" cy="3684588"/>
          </a:xfrm>
        </p:spPr>
        <p:txBody>
          <a:bodyPr/>
          <a:lstStyle/>
          <a:p>
            <a:r>
              <a:rPr lang="es-ES"/>
              <a:t>Haga clic para modificar los estilos de texto del patrón
Segundo nivel
Tercer nivel
Cuarto nivel
Quinto nivel</a:t>
            </a:r>
            <a:endParaRPr lang="es-CL"/>
          </a:p>
        </p:txBody>
      </p:sp>
      <p:sp>
        <p:nvSpPr>
          <p:cNvPr id="5" name="Marcador de texto 4">
            <a:extLst>
              <a:ext uri="{FF2B5EF4-FFF2-40B4-BE49-F238E27FC236}">
                <a16:creationId xmlns:a16="http://schemas.microsoft.com/office/drawing/2014/main" id="{7CDC4488-8090-6348-9D13-223F7F8AD72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s-ES"/>
              <a:t>Haga clic para modificar los estilos de texto del patrón
Segundo nivel
Tercer nivel
Cuarto nivel
Quinto nivel</a:t>
            </a:r>
            <a:endParaRPr lang="es-CL"/>
          </a:p>
        </p:txBody>
      </p:sp>
      <p:sp>
        <p:nvSpPr>
          <p:cNvPr id="6" name="Marcador de contenido 5">
            <a:extLst>
              <a:ext uri="{FF2B5EF4-FFF2-40B4-BE49-F238E27FC236}">
                <a16:creationId xmlns:a16="http://schemas.microsoft.com/office/drawing/2014/main" id="{21793578-01B8-BD40-9D3B-EE1269F1CF6A}"/>
              </a:ext>
            </a:extLst>
          </p:cNvPr>
          <p:cNvSpPr>
            <a:spLocks noGrp="1"/>
          </p:cNvSpPr>
          <p:nvPr>
            <p:ph sz="quarter" idx="4"/>
          </p:nvPr>
        </p:nvSpPr>
        <p:spPr>
          <a:xfrm>
            <a:off x="6172200" y="2505075"/>
            <a:ext cx="5183188" cy="3684588"/>
          </a:xfrm>
        </p:spPr>
        <p:txBody>
          <a:bodyPr/>
          <a:lstStyle/>
          <a:p>
            <a:r>
              <a:rPr lang="es-ES"/>
              <a:t>Haga clic para modificar los estilos de texto del patrón
Segundo nivel
Tercer nivel
Cuarto nivel
Quinto nivel</a:t>
            </a:r>
            <a:endParaRPr lang="es-CL"/>
          </a:p>
        </p:txBody>
      </p:sp>
      <p:sp>
        <p:nvSpPr>
          <p:cNvPr id="7" name="Marcador de fecha 6">
            <a:extLst>
              <a:ext uri="{FF2B5EF4-FFF2-40B4-BE49-F238E27FC236}">
                <a16:creationId xmlns:a16="http://schemas.microsoft.com/office/drawing/2014/main" id="{F0D7D627-AC70-1448-BC77-A43DB9C68419}"/>
              </a:ext>
            </a:extLst>
          </p:cNvPr>
          <p:cNvSpPr>
            <a:spLocks noGrp="1"/>
          </p:cNvSpPr>
          <p:nvPr>
            <p:ph type="dt" sz="half" idx="10"/>
          </p:nvPr>
        </p:nvSpPr>
        <p:spPr/>
        <p:txBody>
          <a:bodyPr/>
          <a:lstStyle/>
          <a:p>
            <a:fld id="{06E07649-D764-CC47-B06B-A9099B4433E5}" type="datetimeFigureOut">
              <a:rPr lang="es-CL" smtClean="0"/>
              <a:t>24-01-22</a:t>
            </a:fld>
            <a:endParaRPr lang="es-CL"/>
          </a:p>
        </p:txBody>
      </p:sp>
      <p:sp>
        <p:nvSpPr>
          <p:cNvPr id="8" name="Marcador de pie de página 7">
            <a:extLst>
              <a:ext uri="{FF2B5EF4-FFF2-40B4-BE49-F238E27FC236}">
                <a16:creationId xmlns:a16="http://schemas.microsoft.com/office/drawing/2014/main" id="{F7850C53-4A8E-A343-ADDD-A5B49C4F39FA}"/>
              </a:ext>
            </a:extLst>
          </p:cNvPr>
          <p:cNvSpPr>
            <a:spLocks noGrp="1"/>
          </p:cNvSpPr>
          <p:nvPr>
            <p:ph type="ftr" sz="quarter" idx="11"/>
          </p:nvPr>
        </p:nvSpPr>
        <p:spPr/>
        <p:txBody>
          <a:bodyPr/>
          <a:lstStyle/>
          <a:p>
            <a:endParaRPr lang="es-CL"/>
          </a:p>
        </p:txBody>
      </p:sp>
      <p:sp>
        <p:nvSpPr>
          <p:cNvPr id="9" name="Marcador de número de diapositiva 8">
            <a:extLst>
              <a:ext uri="{FF2B5EF4-FFF2-40B4-BE49-F238E27FC236}">
                <a16:creationId xmlns:a16="http://schemas.microsoft.com/office/drawing/2014/main" id="{4B8D8D74-128B-484C-9994-DA09839F8711}"/>
              </a:ext>
            </a:extLst>
          </p:cNvPr>
          <p:cNvSpPr>
            <a:spLocks noGrp="1"/>
          </p:cNvSpPr>
          <p:nvPr>
            <p:ph type="sldNum" sz="quarter" idx="12"/>
          </p:nvPr>
        </p:nvSpPr>
        <p:spPr/>
        <p:txBody>
          <a:bodyPr/>
          <a:lstStyle/>
          <a:p>
            <a:fld id="{7B987033-0003-6249-8030-05C0D5947AD8}" type="slidenum">
              <a:rPr lang="es-CL" smtClean="0"/>
              <a:t>‹Nº›</a:t>
            </a:fld>
            <a:endParaRPr lang="es-CL"/>
          </a:p>
        </p:txBody>
      </p:sp>
    </p:spTree>
    <p:extLst>
      <p:ext uri="{BB962C8B-B14F-4D97-AF65-F5344CB8AC3E}">
        <p14:creationId xmlns:p14="http://schemas.microsoft.com/office/powerpoint/2010/main" val="38190829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DC3FF6-B16B-DC43-A4A5-2EFE8FF309E4}"/>
              </a:ext>
            </a:extLst>
          </p:cNvPr>
          <p:cNvSpPr>
            <a:spLocks noGrp="1"/>
          </p:cNvSpPr>
          <p:nvPr>
            <p:ph type="title"/>
          </p:nvPr>
        </p:nvSpPr>
        <p:spPr/>
        <p:txBody>
          <a:bodyPr/>
          <a:lstStyle/>
          <a:p>
            <a:r>
              <a:rPr lang="es-ES"/>
              <a:t>Haga clic para modificar el estilo de título del patrón</a:t>
            </a:r>
            <a:endParaRPr lang="es-CL"/>
          </a:p>
        </p:txBody>
      </p:sp>
      <p:sp>
        <p:nvSpPr>
          <p:cNvPr id="3" name="Marcador de fecha 2">
            <a:extLst>
              <a:ext uri="{FF2B5EF4-FFF2-40B4-BE49-F238E27FC236}">
                <a16:creationId xmlns:a16="http://schemas.microsoft.com/office/drawing/2014/main" id="{559F8ABB-253F-4848-A20E-6E29BD8DF186}"/>
              </a:ext>
            </a:extLst>
          </p:cNvPr>
          <p:cNvSpPr>
            <a:spLocks noGrp="1"/>
          </p:cNvSpPr>
          <p:nvPr>
            <p:ph type="dt" sz="half" idx="10"/>
          </p:nvPr>
        </p:nvSpPr>
        <p:spPr/>
        <p:txBody>
          <a:bodyPr/>
          <a:lstStyle/>
          <a:p>
            <a:fld id="{06E07649-D764-CC47-B06B-A9099B4433E5}" type="datetimeFigureOut">
              <a:rPr lang="es-CL" smtClean="0"/>
              <a:t>24-01-22</a:t>
            </a:fld>
            <a:endParaRPr lang="es-CL"/>
          </a:p>
        </p:txBody>
      </p:sp>
      <p:sp>
        <p:nvSpPr>
          <p:cNvPr id="4" name="Marcador de pie de página 3">
            <a:extLst>
              <a:ext uri="{FF2B5EF4-FFF2-40B4-BE49-F238E27FC236}">
                <a16:creationId xmlns:a16="http://schemas.microsoft.com/office/drawing/2014/main" id="{B08D661A-5C03-8D41-9D3D-A35DEEAB5A2C}"/>
              </a:ext>
            </a:extLst>
          </p:cNvPr>
          <p:cNvSpPr>
            <a:spLocks noGrp="1"/>
          </p:cNvSpPr>
          <p:nvPr>
            <p:ph type="ftr" sz="quarter" idx="11"/>
          </p:nvPr>
        </p:nvSpPr>
        <p:spPr/>
        <p:txBody>
          <a:bodyPr/>
          <a:lstStyle/>
          <a:p>
            <a:endParaRPr lang="es-CL"/>
          </a:p>
        </p:txBody>
      </p:sp>
      <p:sp>
        <p:nvSpPr>
          <p:cNvPr id="5" name="Marcador de número de diapositiva 4">
            <a:extLst>
              <a:ext uri="{FF2B5EF4-FFF2-40B4-BE49-F238E27FC236}">
                <a16:creationId xmlns:a16="http://schemas.microsoft.com/office/drawing/2014/main" id="{F53593E1-832D-C84E-B938-3B2B59C38E4A}"/>
              </a:ext>
            </a:extLst>
          </p:cNvPr>
          <p:cNvSpPr>
            <a:spLocks noGrp="1"/>
          </p:cNvSpPr>
          <p:nvPr>
            <p:ph type="sldNum" sz="quarter" idx="12"/>
          </p:nvPr>
        </p:nvSpPr>
        <p:spPr/>
        <p:txBody>
          <a:bodyPr/>
          <a:lstStyle/>
          <a:p>
            <a:fld id="{7B987033-0003-6249-8030-05C0D5947AD8}" type="slidenum">
              <a:rPr lang="es-CL" smtClean="0"/>
              <a:t>‹Nº›</a:t>
            </a:fld>
            <a:endParaRPr lang="es-CL"/>
          </a:p>
        </p:txBody>
      </p:sp>
    </p:spTree>
    <p:extLst>
      <p:ext uri="{BB962C8B-B14F-4D97-AF65-F5344CB8AC3E}">
        <p14:creationId xmlns:p14="http://schemas.microsoft.com/office/powerpoint/2010/main" val="4231398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7142C30-DFD5-AE4D-820E-FF3BC17A2678}"/>
              </a:ext>
            </a:extLst>
          </p:cNvPr>
          <p:cNvSpPr>
            <a:spLocks noGrp="1"/>
          </p:cNvSpPr>
          <p:nvPr>
            <p:ph type="dt" sz="half" idx="10"/>
          </p:nvPr>
        </p:nvSpPr>
        <p:spPr/>
        <p:txBody>
          <a:bodyPr/>
          <a:lstStyle/>
          <a:p>
            <a:fld id="{06E07649-D764-CC47-B06B-A9099B4433E5}" type="datetimeFigureOut">
              <a:rPr lang="es-CL" smtClean="0"/>
              <a:t>24-01-22</a:t>
            </a:fld>
            <a:endParaRPr lang="es-CL"/>
          </a:p>
        </p:txBody>
      </p:sp>
      <p:sp>
        <p:nvSpPr>
          <p:cNvPr id="3" name="Marcador de pie de página 2">
            <a:extLst>
              <a:ext uri="{FF2B5EF4-FFF2-40B4-BE49-F238E27FC236}">
                <a16:creationId xmlns:a16="http://schemas.microsoft.com/office/drawing/2014/main" id="{F4E31D03-EED5-114A-8594-C2B51035C925}"/>
              </a:ext>
            </a:extLst>
          </p:cNvPr>
          <p:cNvSpPr>
            <a:spLocks noGrp="1"/>
          </p:cNvSpPr>
          <p:nvPr>
            <p:ph type="ftr" sz="quarter" idx="11"/>
          </p:nvPr>
        </p:nvSpPr>
        <p:spPr/>
        <p:txBody>
          <a:bodyPr/>
          <a:lstStyle/>
          <a:p>
            <a:endParaRPr lang="es-CL"/>
          </a:p>
        </p:txBody>
      </p:sp>
      <p:sp>
        <p:nvSpPr>
          <p:cNvPr id="4" name="Marcador de número de diapositiva 3">
            <a:extLst>
              <a:ext uri="{FF2B5EF4-FFF2-40B4-BE49-F238E27FC236}">
                <a16:creationId xmlns:a16="http://schemas.microsoft.com/office/drawing/2014/main" id="{FF2836CA-8019-4C4E-BA87-1592AA93188F}"/>
              </a:ext>
            </a:extLst>
          </p:cNvPr>
          <p:cNvSpPr>
            <a:spLocks noGrp="1"/>
          </p:cNvSpPr>
          <p:nvPr>
            <p:ph type="sldNum" sz="quarter" idx="12"/>
          </p:nvPr>
        </p:nvSpPr>
        <p:spPr/>
        <p:txBody>
          <a:bodyPr/>
          <a:lstStyle/>
          <a:p>
            <a:fld id="{7B987033-0003-6249-8030-05C0D5947AD8}" type="slidenum">
              <a:rPr lang="es-CL" smtClean="0"/>
              <a:t>‹Nº›</a:t>
            </a:fld>
            <a:endParaRPr lang="es-CL"/>
          </a:p>
        </p:txBody>
      </p:sp>
    </p:spTree>
    <p:extLst>
      <p:ext uri="{BB962C8B-B14F-4D97-AF65-F5344CB8AC3E}">
        <p14:creationId xmlns:p14="http://schemas.microsoft.com/office/powerpoint/2010/main" val="28436937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37F14E-1386-9746-80D1-DF9D118B215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a:extLst>
              <a:ext uri="{FF2B5EF4-FFF2-40B4-BE49-F238E27FC236}">
                <a16:creationId xmlns:a16="http://schemas.microsoft.com/office/drawing/2014/main" id="{83E09E3E-5160-BD4B-8A53-17D5F55056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r>
              <a:rPr lang="es-ES"/>
              <a:t>Haga clic para modificar los estilos de texto del patrón
Segundo nivel
Tercer nivel
Cuarto nivel
Quinto nivel</a:t>
            </a:r>
            <a:endParaRPr lang="es-CL"/>
          </a:p>
        </p:txBody>
      </p:sp>
      <p:sp>
        <p:nvSpPr>
          <p:cNvPr id="4" name="Marcador de texto 3">
            <a:extLst>
              <a:ext uri="{FF2B5EF4-FFF2-40B4-BE49-F238E27FC236}">
                <a16:creationId xmlns:a16="http://schemas.microsoft.com/office/drawing/2014/main" id="{914C2574-A4B1-E848-975E-CA7EA0B4F0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Haga clic para modificar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141FD3C2-A7FE-8346-98EA-292436369E4F}"/>
              </a:ext>
            </a:extLst>
          </p:cNvPr>
          <p:cNvSpPr>
            <a:spLocks noGrp="1"/>
          </p:cNvSpPr>
          <p:nvPr>
            <p:ph type="dt" sz="half" idx="10"/>
          </p:nvPr>
        </p:nvSpPr>
        <p:spPr/>
        <p:txBody>
          <a:bodyPr/>
          <a:lstStyle/>
          <a:p>
            <a:fld id="{06E07649-D764-CC47-B06B-A9099B4433E5}" type="datetimeFigureOut">
              <a:rPr lang="es-CL" smtClean="0"/>
              <a:t>24-01-22</a:t>
            </a:fld>
            <a:endParaRPr lang="es-CL"/>
          </a:p>
        </p:txBody>
      </p:sp>
      <p:sp>
        <p:nvSpPr>
          <p:cNvPr id="6" name="Marcador de pie de página 5">
            <a:extLst>
              <a:ext uri="{FF2B5EF4-FFF2-40B4-BE49-F238E27FC236}">
                <a16:creationId xmlns:a16="http://schemas.microsoft.com/office/drawing/2014/main" id="{5D22A880-F16E-914E-85FB-699035A7BC1F}"/>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5F6F8B3C-6FF8-6E47-81D3-669F849E3881}"/>
              </a:ext>
            </a:extLst>
          </p:cNvPr>
          <p:cNvSpPr>
            <a:spLocks noGrp="1"/>
          </p:cNvSpPr>
          <p:nvPr>
            <p:ph type="sldNum" sz="quarter" idx="12"/>
          </p:nvPr>
        </p:nvSpPr>
        <p:spPr/>
        <p:txBody>
          <a:bodyPr/>
          <a:lstStyle/>
          <a:p>
            <a:fld id="{7B987033-0003-6249-8030-05C0D5947AD8}" type="slidenum">
              <a:rPr lang="es-CL" smtClean="0"/>
              <a:t>‹Nº›</a:t>
            </a:fld>
            <a:endParaRPr lang="es-CL"/>
          </a:p>
        </p:txBody>
      </p:sp>
    </p:spTree>
    <p:extLst>
      <p:ext uri="{BB962C8B-B14F-4D97-AF65-F5344CB8AC3E}">
        <p14:creationId xmlns:p14="http://schemas.microsoft.com/office/powerpoint/2010/main" val="1433540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8A8DA3-280F-7D46-AD3A-760DA7FB5C2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a:extLst>
              <a:ext uri="{FF2B5EF4-FFF2-40B4-BE49-F238E27FC236}">
                <a16:creationId xmlns:a16="http://schemas.microsoft.com/office/drawing/2014/main" id="{95F36CD6-2E3F-554A-AD39-7F41C57ECC3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a:extLst>
              <a:ext uri="{FF2B5EF4-FFF2-40B4-BE49-F238E27FC236}">
                <a16:creationId xmlns:a16="http://schemas.microsoft.com/office/drawing/2014/main" id="{9DC5CD3A-2CC2-084E-99BC-06EC0FEB9D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es-ES"/>
              <a:t>Haga clic para modificar los estilos de texto del patrón
Segundo nivel
Tercer nivel
Cuarto nivel
Quinto nivel</a:t>
            </a:r>
            <a:endParaRPr lang="es-CL"/>
          </a:p>
        </p:txBody>
      </p:sp>
      <p:sp>
        <p:nvSpPr>
          <p:cNvPr id="5" name="Marcador de fecha 4">
            <a:extLst>
              <a:ext uri="{FF2B5EF4-FFF2-40B4-BE49-F238E27FC236}">
                <a16:creationId xmlns:a16="http://schemas.microsoft.com/office/drawing/2014/main" id="{E62BAB5F-78E7-5E4F-87DA-B3CDBBCA06CF}"/>
              </a:ext>
            </a:extLst>
          </p:cNvPr>
          <p:cNvSpPr>
            <a:spLocks noGrp="1"/>
          </p:cNvSpPr>
          <p:nvPr>
            <p:ph type="dt" sz="half" idx="10"/>
          </p:nvPr>
        </p:nvSpPr>
        <p:spPr/>
        <p:txBody>
          <a:bodyPr/>
          <a:lstStyle/>
          <a:p>
            <a:fld id="{06E07649-D764-CC47-B06B-A9099B4433E5}" type="datetimeFigureOut">
              <a:rPr lang="es-CL" smtClean="0"/>
              <a:t>24-01-22</a:t>
            </a:fld>
            <a:endParaRPr lang="es-CL"/>
          </a:p>
        </p:txBody>
      </p:sp>
      <p:sp>
        <p:nvSpPr>
          <p:cNvPr id="6" name="Marcador de pie de página 5">
            <a:extLst>
              <a:ext uri="{FF2B5EF4-FFF2-40B4-BE49-F238E27FC236}">
                <a16:creationId xmlns:a16="http://schemas.microsoft.com/office/drawing/2014/main" id="{42EE2052-71FF-9045-993E-3DE8A2AE384A}"/>
              </a:ext>
            </a:extLst>
          </p:cNvPr>
          <p:cNvSpPr>
            <a:spLocks noGrp="1"/>
          </p:cNvSpPr>
          <p:nvPr>
            <p:ph type="ftr" sz="quarter" idx="11"/>
          </p:nvPr>
        </p:nvSpPr>
        <p:spPr/>
        <p:txBody>
          <a:bodyPr/>
          <a:lstStyle/>
          <a:p>
            <a:endParaRPr lang="es-CL"/>
          </a:p>
        </p:txBody>
      </p:sp>
      <p:sp>
        <p:nvSpPr>
          <p:cNvPr id="7" name="Marcador de número de diapositiva 6">
            <a:extLst>
              <a:ext uri="{FF2B5EF4-FFF2-40B4-BE49-F238E27FC236}">
                <a16:creationId xmlns:a16="http://schemas.microsoft.com/office/drawing/2014/main" id="{31350FC1-3327-ED4C-9629-F0224752BDFF}"/>
              </a:ext>
            </a:extLst>
          </p:cNvPr>
          <p:cNvSpPr>
            <a:spLocks noGrp="1"/>
          </p:cNvSpPr>
          <p:nvPr>
            <p:ph type="sldNum" sz="quarter" idx="12"/>
          </p:nvPr>
        </p:nvSpPr>
        <p:spPr/>
        <p:txBody>
          <a:bodyPr/>
          <a:lstStyle/>
          <a:p>
            <a:fld id="{7B987033-0003-6249-8030-05C0D5947AD8}" type="slidenum">
              <a:rPr lang="es-CL" smtClean="0"/>
              <a:t>‹Nº›</a:t>
            </a:fld>
            <a:endParaRPr lang="es-CL"/>
          </a:p>
        </p:txBody>
      </p:sp>
    </p:spTree>
    <p:extLst>
      <p:ext uri="{BB962C8B-B14F-4D97-AF65-F5344CB8AC3E}">
        <p14:creationId xmlns:p14="http://schemas.microsoft.com/office/powerpoint/2010/main" val="35184302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161ACB5-CE76-0749-BAC4-6055148197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a:extLst>
              <a:ext uri="{FF2B5EF4-FFF2-40B4-BE49-F238E27FC236}">
                <a16:creationId xmlns:a16="http://schemas.microsoft.com/office/drawing/2014/main" id="{B3293E58-77D6-DC48-B87C-18641856E4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r>
              <a:rPr lang="es-ES"/>
              <a:t>Haga clic para modificar los estilos de texto del patrón
Segundo nivel
Tercer nivel
Cuarto nivel
Quinto nivel</a:t>
            </a:r>
            <a:endParaRPr lang="es-CL"/>
          </a:p>
        </p:txBody>
      </p:sp>
      <p:sp>
        <p:nvSpPr>
          <p:cNvPr id="4" name="Marcador de fecha 3">
            <a:extLst>
              <a:ext uri="{FF2B5EF4-FFF2-40B4-BE49-F238E27FC236}">
                <a16:creationId xmlns:a16="http://schemas.microsoft.com/office/drawing/2014/main" id="{4DF1277B-1E7D-B146-97B2-B4EC520EA3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E07649-D764-CC47-B06B-A9099B4433E5}" type="datetimeFigureOut">
              <a:rPr lang="es-CL" smtClean="0"/>
              <a:t>24-01-22</a:t>
            </a:fld>
            <a:endParaRPr lang="es-CL"/>
          </a:p>
        </p:txBody>
      </p:sp>
      <p:sp>
        <p:nvSpPr>
          <p:cNvPr id="5" name="Marcador de pie de página 4">
            <a:extLst>
              <a:ext uri="{FF2B5EF4-FFF2-40B4-BE49-F238E27FC236}">
                <a16:creationId xmlns:a16="http://schemas.microsoft.com/office/drawing/2014/main" id="{0256449C-D8B0-6043-B40A-0933C7A18A6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a:extLst>
              <a:ext uri="{FF2B5EF4-FFF2-40B4-BE49-F238E27FC236}">
                <a16:creationId xmlns:a16="http://schemas.microsoft.com/office/drawing/2014/main" id="{AFC814A9-5786-3340-A193-007919B4A1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B987033-0003-6249-8030-05C0D5947AD8}" type="slidenum">
              <a:rPr lang="es-CL" smtClean="0"/>
              <a:t>‹Nº›</a:t>
            </a:fld>
            <a:endParaRPr lang="es-CL"/>
          </a:p>
        </p:txBody>
      </p:sp>
    </p:spTree>
    <p:extLst>
      <p:ext uri="{BB962C8B-B14F-4D97-AF65-F5344CB8AC3E}">
        <p14:creationId xmlns:p14="http://schemas.microsoft.com/office/powerpoint/2010/main" val="3167111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hyperlink" Target="http://www.webpay.cl/" TargetMode="Externa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png"/><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jpg"/><Relationship Id="rId7"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Layout" Target="../slideLayouts/slideLayout2.xml"/><Relationship Id="rId6" Type="http://schemas.microsoft.com/office/2007/relationships/hdphoto" Target="../media/hdphoto12.wdp"/><Relationship Id="rId5" Type="http://schemas.openxmlformats.org/officeDocument/2006/relationships/image" Target="../media/image4.png"/><Relationship Id="rId4" Type="http://schemas.openxmlformats.org/officeDocument/2006/relationships/image" Target="../media/image9.jp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microsoft.com/office/2007/relationships/hdphoto" Target="../media/hdphoto14.wdp"/><Relationship Id="rId2" Type="http://schemas.openxmlformats.org/officeDocument/2006/relationships/image" Target="../media/image10.jp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2.jpg"/><Relationship Id="rId4" Type="http://schemas.microsoft.com/office/2007/relationships/hdphoto" Target="../media/hdphoto13.wdp"/><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4.jpg"/><Relationship Id="rId7" Type="http://schemas.openxmlformats.org/officeDocument/2006/relationships/image" Target="../media/image6.png"/><Relationship Id="rId2" Type="http://schemas.openxmlformats.org/officeDocument/2006/relationships/image" Target="../media/image13.jpg"/><Relationship Id="rId1" Type="http://schemas.openxmlformats.org/officeDocument/2006/relationships/slideLayout" Target="../slideLayouts/slideLayout2.xml"/><Relationship Id="rId6" Type="http://schemas.microsoft.com/office/2007/relationships/hdphoto" Target="../media/hdphoto15.wdp"/><Relationship Id="rId5" Type="http://schemas.openxmlformats.org/officeDocument/2006/relationships/image" Target="../media/image4.png"/><Relationship Id="rId4" Type="http://schemas.openxmlformats.org/officeDocument/2006/relationships/image" Target="../media/image15.jp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7.jpg"/><Relationship Id="rId7" Type="http://schemas.openxmlformats.org/officeDocument/2006/relationships/image" Target="../media/image6.png"/><Relationship Id="rId2" Type="http://schemas.openxmlformats.org/officeDocument/2006/relationships/image" Target="../media/image16.jpg"/><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4.png"/><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png"/><Relationship Id="rId7"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microsoft.com/office/2007/relationships/hdphoto" Target="../media/hdphoto17.wdp"/><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3.jpg"/><Relationship Id="rId7" Type="http://schemas.openxmlformats.org/officeDocument/2006/relationships/image" Target="../media/image6.png"/><Relationship Id="rId2" Type="http://schemas.openxmlformats.org/officeDocument/2006/relationships/image" Target="../media/image22.jpg"/><Relationship Id="rId1" Type="http://schemas.openxmlformats.org/officeDocument/2006/relationships/slideLayout" Target="../slideLayouts/slideLayout2.xml"/><Relationship Id="rId6" Type="http://schemas.microsoft.com/office/2007/relationships/hdphoto" Target="../media/hdphoto18.wdp"/><Relationship Id="rId5" Type="http://schemas.openxmlformats.org/officeDocument/2006/relationships/image" Target="../media/image4.pn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microsoft.com/office/2007/relationships/hdphoto" Target="../media/hdphoto19.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6.png"/><Relationship Id="rId4" Type="http://schemas.microsoft.com/office/2007/relationships/hdphoto" Target="../media/hdphoto25.wdp"/></Relationships>
</file>

<file path=ppt/slides/_rels/slide25.xml.rels><?xml version="1.0" encoding="UTF-8" standalone="yes"?>
<Relationships xmlns="http://schemas.openxmlformats.org/package/2006/relationships"><Relationship Id="rId3" Type="http://schemas.microsoft.com/office/2007/relationships/hdphoto" Target="../media/hdphoto26.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png"/><Relationship Id="rId5" Type="http://schemas.openxmlformats.org/officeDocument/2006/relationships/diagramQuickStyle" Target="../diagrams/quickStyle1.xml"/><Relationship Id="rId10" Type="http://schemas.openxmlformats.org/officeDocument/2006/relationships/image" Target="../media/image6.png"/><Relationship Id="rId4" Type="http://schemas.openxmlformats.org/officeDocument/2006/relationships/diagramLayout" Target="../diagrams/layout1.xml"/><Relationship Id="rId9" Type="http://schemas.microsoft.com/office/2007/relationships/hdphoto" Target="../media/hdphoto4.wdp"/></Relationships>
</file>

<file path=ppt/slides/_rels/slide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png"/><Relationship Id="rId5" Type="http://schemas.openxmlformats.org/officeDocument/2006/relationships/image" Target="../media/image6.png"/><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5516034" y="1950473"/>
            <a:ext cx="6675966" cy="3459727"/>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s-ES" dirty="0"/>
          </a:p>
        </p:txBody>
      </p:sp>
      <p:sp>
        <p:nvSpPr>
          <p:cNvPr id="9" name="Rectángulo 8">
            <a:extLst>
              <a:ext uri="{FF2B5EF4-FFF2-40B4-BE49-F238E27FC236}">
                <a16:creationId xmlns:a16="http://schemas.microsoft.com/office/drawing/2014/main" id="{DEB8F32F-4491-C046-BE43-2C613A54ABB7}"/>
              </a:ext>
            </a:extLst>
          </p:cNvPr>
          <p:cNvSpPr/>
          <p:nvPr/>
        </p:nvSpPr>
        <p:spPr>
          <a:xfrm>
            <a:off x="5746675" y="2385583"/>
            <a:ext cx="6214683" cy="2462213"/>
          </a:xfrm>
          <a:prstGeom prst="rect">
            <a:avLst/>
          </a:prstGeom>
        </p:spPr>
        <p:txBody>
          <a:bodyPr wrap="square">
            <a:spAutoFit/>
          </a:bodyPr>
          <a:lstStyle/>
          <a:p>
            <a:r>
              <a:rPr lang="es-CL" b="1" dirty="0">
                <a:latin typeface="Roboto Light" pitchFamily="2" charset="0"/>
                <a:ea typeface="Roboto Light" pitchFamily="2" charset="0"/>
              </a:rPr>
              <a:t>Certificación Anual Motion Institute – U. de los Andes 2022</a:t>
            </a:r>
          </a:p>
          <a:p>
            <a:endParaRPr lang="es-ES" sz="1600" dirty="0">
              <a:solidFill>
                <a:srgbClr val="000000"/>
              </a:solidFill>
              <a:latin typeface="Roboto Medium" panose="02000000000000000000" pitchFamily="2" charset="0"/>
              <a:ea typeface="Roboto Medium" panose="02000000000000000000" pitchFamily="2" charset="0"/>
              <a:cs typeface="Didot" panose="02000503000000020003" pitchFamily="2" charset="-79"/>
            </a:endParaRPr>
          </a:p>
          <a:p>
            <a:r>
              <a:rPr lang="es-ES" sz="2800" dirty="0">
                <a:solidFill>
                  <a:srgbClr val="000000"/>
                </a:solidFill>
                <a:latin typeface="Roboto Medium" panose="02000000000000000000" pitchFamily="2" charset="0"/>
                <a:ea typeface="Roboto Medium" panose="02000000000000000000" pitchFamily="2" charset="0"/>
                <a:cs typeface="Didot" panose="02000503000000020003" pitchFamily="2" charset="-79"/>
              </a:rPr>
              <a:t>8ª versión: “Programa de Actualización en Ciencias del Deporte y la Salud”.</a:t>
            </a:r>
          </a:p>
          <a:p>
            <a:pPr algn="ctr"/>
            <a:endParaRPr lang="en-US" b="1" i="1" dirty="0">
              <a:solidFill>
                <a:srgbClr val="FF0000"/>
              </a:solidFill>
              <a:latin typeface="Roboto Light" pitchFamily="2" charset="0"/>
              <a:ea typeface="Roboto Light" pitchFamily="2" charset="0"/>
            </a:endParaRPr>
          </a:p>
          <a:p>
            <a:pPr algn="ctr"/>
            <a:r>
              <a:rPr lang="en-US" b="1" i="1" dirty="0">
                <a:latin typeface="Roboto Light" pitchFamily="2" charset="0"/>
                <a:ea typeface="Roboto Light" pitchFamily="2" charset="0"/>
              </a:rPr>
              <a:t>¡De la ciencia a la práctica!</a:t>
            </a:r>
            <a:endParaRPr lang="es-CL" b="1" i="1" dirty="0">
              <a:latin typeface="Roboto Light" pitchFamily="2" charset="0"/>
              <a:ea typeface="Roboto Light" pitchFamily="2" charset="0"/>
            </a:endParaRPr>
          </a:p>
        </p:txBody>
      </p:sp>
      <p:pic>
        <p:nvPicPr>
          <p:cNvPr id="11" name="Imagen 10"/>
          <p:cNvPicPr>
            <a:picLocks noChangeAspect="1"/>
          </p:cNvPicPr>
          <p:nvPr/>
        </p:nvPicPr>
        <p:blipFill>
          <a:blip r:embed="rId3">
            <a:biLevel thresh="50000"/>
          </a:blip>
          <a:stretch>
            <a:fillRect/>
          </a:stretch>
        </p:blipFill>
        <p:spPr>
          <a:xfrm>
            <a:off x="6477544" y="590309"/>
            <a:ext cx="1605407" cy="637066"/>
          </a:xfrm>
          <a:prstGeom prst="rect">
            <a:avLst/>
          </a:prstGeom>
        </p:spPr>
      </p:pic>
      <p:sp>
        <p:nvSpPr>
          <p:cNvPr id="19" name="Rectángulo 18"/>
          <p:cNvSpPr/>
          <p:nvPr/>
        </p:nvSpPr>
        <p:spPr>
          <a:xfrm>
            <a:off x="5516034" y="1388218"/>
            <a:ext cx="1159933" cy="369332"/>
          </a:xfrm>
          <a:prstGeom prst="rect">
            <a:avLst/>
          </a:prstGeom>
        </p:spPr>
        <p:txBody>
          <a:bodyPr wrap="none">
            <a:spAutoFit/>
          </a:bodyPr>
          <a:lstStyle/>
          <a:p>
            <a:pPr algn="ctr"/>
            <a:r>
              <a:rPr lang="es-CL" b="1" dirty="0">
                <a:solidFill>
                  <a:srgbClr val="000000"/>
                </a:solidFill>
                <a:latin typeface="Roboto Cn" pitchFamily="2" charset="0"/>
                <a:ea typeface="Roboto Cn" pitchFamily="2" charset="0"/>
              </a:rPr>
              <a:t>PRESENTA</a:t>
            </a:r>
          </a:p>
        </p:txBody>
      </p:sp>
      <p:grpSp>
        <p:nvGrpSpPr>
          <p:cNvPr id="27" name="Grupo 26"/>
          <p:cNvGrpSpPr/>
          <p:nvPr/>
        </p:nvGrpSpPr>
        <p:grpSpPr>
          <a:xfrm>
            <a:off x="2095064" y="5876997"/>
            <a:ext cx="7681964" cy="512601"/>
            <a:chOff x="1777652" y="5921250"/>
            <a:chExt cx="7172472" cy="512601"/>
          </a:xfrm>
        </p:grpSpPr>
        <p:pic>
          <p:nvPicPr>
            <p:cNvPr id="25" name="Imagen 24"/>
            <p:cNvPicPr>
              <a:picLocks noChangeAspect="1"/>
            </p:cNvPicPr>
            <p:nvPr/>
          </p:nvPicPr>
          <p:blipFill rotWithShape="1">
            <a:blip r:embed="rId4"/>
            <a:srcRect l="15957" b="1220"/>
            <a:stretch/>
          </p:blipFill>
          <p:spPr>
            <a:xfrm>
              <a:off x="4152720" y="5921250"/>
              <a:ext cx="4797404" cy="512601"/>
            </a:xfrm>
            <a:prstGeom prst="rect">
              <a:avLst/>
            </a:prstGeom>
          </p:spPr>
        </p:pic>
        <p:sp>
          <p:nvSpPr>
            <p:cNvPr id="26" name="Rectángulo 25"/>
            <p:cNvSpPr/>
            <p:nvPr/>
          </p:nvSpPr>
          <p:spPr>
            <a:xfrm>
              <a:off x="1777652" y="6023661"/>
              <a:ext cx="974644" cy="307777"/>
            </a:xfrm>
            <a:prstGeom prst="rect">
              <a:avLst/>
            </a:prstGeom>
          </p:spPr>
          <p:txBody>
            <a:bodyPr wrap="none">
              <a:spAutoFit/>
            </a:bodyPr>
            <a:lstStyle/>
            <a:p>
              <a:pPr algn="ctr"/>
              <a:r>
                <a:rPr lang="es-CL" sz="1400" b="1" dirty="0">
                  <a:solidFill>
                    <a:schemeClr val="bg1">
                      <a:lumMod val="50000"/>
                    </a:schemeClr>
                  </a:solidFill>
                  <a:latin typeface="Roboto Cn" pitchFamily="2" charset="0"/>
                  <a:ea typeface="Roboto Cn" pitchFamily="2" charset="0"/>
                </a:rPr>
                <a:t>AUSPICIA:</a:t>
              </a:r>
            </a:p>
          </p:txBody>
        </p:sp>
      </p:grpSp>
      <p:pic>
        <p:nvPicPr>
          <p:cNvPr id="14" name="Marcador de contenido 4" descr="Icono&#10;&#10;Descripción generada automáticamente">
            <a:extLst>
              <a:ext uri="{FF2B5EF4-FFF2-40B4-BE49-F238E27FC236}">
                <a16:creationId xmlns:a16="http://schemas.microsoft.com/office/drawing/2014/main" id="{8FFE3627-60AF-F245-B47F-BE47A078187C}"/>
              </a:ext>
            </a:extLst>
          </p:cNvPr>
          <p:cNvPicPr>
            <a:picLocks noGrp="1" noChangeAspect="1"/>
          </p:cNvPicPr>
          <p:nvPr>
            <p:ph idx="1"/>
          </p:nvPr>
        </p:nvPicPr>
        <p:blipFill>
          <a:blip r:embed="rId5">
            <a:duotone>
              <a:schemeClr val="bg2">
                <a:shade val="45000"/>
                <a:satMod val="135000"/>
              </a:schemeClr>
              <a:prstClr val="white"/>
            </a:duotone>
          </a:blip>
          <a:stretch>
            <a:fillRect/>
          </a:stretch>
        </p:blipFill>
        <p:spPr>
          <a:xfrm>
            <a:off x="3256437" y="5987326"/>
            <a:ext cx="1214493" cy="264080"/>
          </a:xfrm>
        </p:spPr>
      </p:pic>
      <p:pic>
        <p:nvPicPr>
          <p:cNvPr id="15" name="Imagen 14" descr="Icono&#10;&#10;Descripción generada automáticamente">
            <a:extLst>
              <a:ext uri="{FF2B5EF4-FFF2-40B4-BE49-F238E27FC236}">
                <a16:creationId xmlns:a16="http://schemas.microsoft.com/office/drawing/2014/main" id="{2BAF5AE7-E35D-4344-8762-F235A0150E05}"/>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colorTemperature colorTemp="5300"/>
                    </a14:imgEffect>
                    <a14:imgEffect>
                      <a14:saturation sat="0"/>
                    </a14:imgEffect>
                  </a14:imgLayer>
                </a14:imgProps>
              </a:ext>
            </a:extLst>
          </a:blip>
          <a:stretch>
            <a:fillRect/>
          </a:stretch>
        </p:blipFill>
        <p:spPr>
          <a:xfrm>
            <a:off x="3925185" y="606594"/>
            <a:ext cx="2180870" cy="608682"/>
          </a:xfrm>
          <a:prstGeom prst="rect">
            <a:avLst/>
          </a:prstGeom>
        </p:spPr>
      </p:pic>
      <p:pic>
        <p:nvPicPr>
          <p:cNvPr id="1028" name="Picture 4" descr="Moet ik mijn workout beginnen met cardio of krachttraining?">
            <a:extLst>
              <a:ext uri="{FF2B5EF4-FFF2-40B4-BE49-F238E27FC236}">
                <a16:creationId xmlns:a16="http://schemas.microsoft.com/office/drawing/2014/main" id="{992824DB-E46D-6F4F-A044-792AD7E525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1950473"/>
            <a:ext cx="5516033" cy="3471772"/>
          </a:xfrm>
          <a:prstGeom prst="rect">
            <a:avLst/>
          </a:prstGeom>
          <a:noFill/>
          <a:extLst>
            <a:ext uri="{909E8E84-426E-40DD-AFC4-6F175D3DCCD1}">
              <a14:hiddenFill xmlns:a14="http://schemas.microsoft.com/office/drawing/2010/main">
                <a:solidFill>
                  <a:srgbClr val="FFFFFF"/>
                </a:solidFill>
              </a14:hiddenFill>
            </a:ext>
          </a:extLst>
        </p:spPr>
      </p:pic>
      <p:pic>
        <p:nvPicPr>
          <p:cNvPr id="31" name="Imagen 30">
            <a:extLst>
              <a:ext uri="{FF2B5EF4-FFF2-40B4-BE49-F238E27FC236}">
                <a16:creationId xmlns:a16="http://schemas.microsoft.com/office/drawing/2014/main" id="{B50747C7-A4E9-024D-A2CF-A1ED778754BE}"/>
              </a:ext>
            </a:extLst>
          </p:cNvPr>
          <p:cNvPicPr>
            <a:picLocks noChangeAspect="1"/>
          </p:cNvPicPr>
          <p:nvPr/>
        </p:nvPicPr>
        <p:blipFill>
          <a:blip r:embed="rId9">
            <a:biLevel thresh="50000"/>
          </a:blip>
          <a:stretch>
            <a:fillRect/>
          </a:stretch>
        </p:blipFill>
        <p:spPr>
          <a:xfrm>
            <a:off x="383154" y="279545"/>
            <a:ext cx="1056304" cy="175718"/>
          </a:xfrm>
          <a:prstGeom prst="rect">
            <a:avLst/>
          </a:prstGeom>
        </p:spPr>
      </p:pic>
    </p:spTree>
    <p:extLst>
      <p:ext uri="{BB962C8B-B14F-4D97-AF65-F5344CB8AC3E}">
        <p14:creationId xmlns:p14="http://schemas.microsoft.com/office/powerpoint/2010/main" val="1192143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dirty="0">
                <a:solidFill>
                  <a:srgbClr val="000000"/>
                </a:solidFill>
                <a:latin typeface="Roboto Cn" pitchFamily="2" charset="0"/>
                <a:ea typeface="Roboto Cn" pitchFamily="2" charset="0"/>
              </a:rPr>
              <a:t>INSCRIPCIÓN – CERTIFICACIÓN 2022</a:t>
            </a:r>
          </a:p>
        </p:txBody>
      </p:sp>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Roboto" pitchFamily="2" charset="0"/>
                <a:ea typeface="Roboto" pitchFamily="2" charset="0"/>
              </a:rPr>
              <a:t>Motion Institute </a:t>
            </a:r>
            <a:r>
              <a:rPr lang="es-ES" sz="1200">
                <a:solidFill>
                  <a:schemeClr val="bg1">
                    <a:lumMod val="50000"/>
                  </a:schemeClr>
                </a:solidFill>
                <a:latin typeface="Roboto" pitchFamily="2" charset="0"/>
                <a:ea typeface="Roboto" pitchFamily="2" charset="0"/>
              </a:rPr>
              <a:t>® | extension@motioncenter.cl | Instagram: @motion.institute</a:t>
            </a:r>
          </a:p>
        </p:txBody>
      </p:sp>
      <p:sp>
        <p:nvSpPr>
          <p:cNvPr id="12" name="Rectángulo 11">
            <a:extLst>
              <a:ext uri="{FF2B5EF4-FFF2-40B4-BE49-F238E27FC236}">
                <a16:creationId xmlns:a16="http://schemas.microsoft.com/office/drawing/2014/main" id="{DEB8F32F-4491-C046-BE43-2C613A54ABB7}"/>
              </a:ext>
            </a:extLst>
          </p:cNvPr>
          <p:cNvSpPr/>
          <p:nvPr/>
        </p:nvSpPr>
        <p:spPr>
          <a:xfrm>
            <a:off x="476091" y="2503519"/>
            <a:ext cx="10959695" cy="3730252"/>
          </a:xfrm>
          <a:prstGeom prst="rect">
            <a:avLst/>
          </a:prstGeom>
        </p:spPr>
        <p:txBody>
          <a:bodyPr wrap="square">
            <a:spAutoFit/>
          </a:bodyPr>
          <a:lstStyle/>
          <a:p>
            <a:pPr algn="just"/>
            <a:r>
              <a:rPr lang="es-CL" sz="1400" b="1" dirty="0">
                <a:latin typeface="Roboto Cn" pitchFamily="2" charset="0"/>
                <a:ea typeface="Roboto Cn" pitchFamily="2" charset="0"/>
              </a:rPr>
              <a:t>VALOR ANUAL</a:t>
            </a:r>
          </a:p>
          <a:p>
            <a:pPr algn="just"/>
            <a:endParaRPr lang="es-CL" sz="1400" b="1" dirty="0">
              <a:latin typeface="Roboto Lt" pitchFamily="2" charset="0"/>
              <a:ea typeface="Roboto Lt" pitchFamily="2" charset="0"/>
            </a:endParaRPr>
          </a:p>
          <a:p>
            <a:pPr marL="285750" indent="-285750" algn="just">
              <a:buFont typeface="Arial" panose="020B0604020202020204" pitchFamily="34" charset="0"/>
              <a:buChar char="•"/>
            </a:pPr>
            <a:r>
              <a:rPr lang="es-ES" sz="1600" dirty="0">
                <a:latin typeface="Roboto Light" pitchFamily="2" charset="0"/>
                <a:ea typeface="Roboto Light" pitchFamily="2" charset="0"/>
              </a:rPr>
              <a:t>Valor general: $650.000.</a:t>
            </a:r>
          </a:p>
          <a:p>
            <a:pPr marL="285750" indent="-285750" algn="just">
              <a:buFont typeface="Arial" panose="020B0604020202020204" pitchFamily="34" charset="0"/>
              <a:buChar char="•"/>
            </a:pPr>
            <a:r>
              <a:rPr lang="es-ES" sz="1600" dirty="0">
                <a:latin typeface="Roboto Light" pitchFamily="2" charset="0"/>
                <a:ea typeface="Roboto Light" pitchFamily="2" charset="0"/>
              </a:rPr>
              <a:t>Valor público UANDES: $ 550.000 (docentes, alumnos y ex alumnos de la universidad).</a:t>
            </a:r>
          </a:p>
          <a:p>
            <a:pPr algn="just"/>
            <a:r>
              <a:rPr lang="es-ES" sz="1600" i="1" dirty="0">
                <a:solidFill>
                  <a:schemeClr val="bg1"/>
                </a:solidFill>
                <a:highlight>
                  <a:srgbClr val="FF0000"/>
                </a:highlight>
                <a:latin typeface="Roboto Lt" pitchFamily="2" charset="0"/>
                <a:ea typeface="Roboto Lt" pitchFamily="2" charset="0"/>
              </a:rPr>
              <a:t>Si te inscribes antes del 14 de marzo o hasta agotar los cupos, el programa anual queda en valor público UANDES (los cupos son limitados).</a:t>
            </a:r>
          </a:p>
          <a:p>
            <a:pPr algn="just"/>
            <a:endParaRPr lang="es-ES" sz="1400" b="1" dirty="0">
              <a:latin typeface="Roboto Lt" pitchFamily="2" charset="0"/>
              <a:ea typeface="Roboto Lt" pitchFamily="2" charset="0"/>
            </a:endParaRPr>
          </a:p>
          <a:p>
            <a:pPr algn="just"/>
            <a:r>
              <a:rPr lang="es-CL" sz="1400" b="1" dirty="0">
                <a:latin typeface="Roboto Cn" pitchFamily="2" charset="0"/>
                <a:ea typeface="Roboto Cn" pitchFamily="2" charset="0"/>
              </a:rPr>
              <a:t>INCLUYE</a:t>
            </a:r>
          </a:p>
          <a:p>
            <a:pPr algn="just"/>
            <a:endParaRPr lang="es-CL" sz="1400" b="1" dirty="0">
              <a:latin typeface="Roboto Lt" pitchFamily="2" charset="0"/>
              <a:ea typeface="Roboto Lt" pitchFamily="2" charset="0"/>
            </a:endParaRPr>
          </a:p>
          <a:p>
            <a:pPr marL="285750" indent="-285750" algn="just">
              <a:buFont typeface="Arial" panose="020B0604020202020204" pitchFamily="34" charset="0"/>
              <a:buChar char="•"/>
            </a:pPr>
            <a:r>
              <a:rPr lang="es-CL" sz="1600" dirty="0">
                <a:latin typeface="Roboto Light" pitchFamily="2" charset="0"/>
                <a:ea typeface="Roboto Light" pitchFamily="2" charset="0"/>
              </a:rPr>
              <a:t>Posibilidad de realizar todos los cursos y seminario del programa (incluye todas las actividades prácticas).</a:t>
            </a:r>
          </a:p>
          <a:p>
            <a:pPr marL="285750" indent="-285750" algn="just">
              <a:buFont typeface="Arial" panose="020B0604020202020204" pitchFamily="34" charset="0"/>
              <a:buChar char="•"/>
            </a:pPr>
            <a:r>
              <a:rPr lang="es-CL" sz="1600" dirty="0">
                <a:latin typeface="Roboto Light" pitchFamily="2" charset="0"/>
                <a:ea typeface="Roboto Light" pitchFamily="2" charset="0"/>
              </a:rPr>
              <a:t>Pasantía / práctica en Motion una vez finalizado el programa (optativo).</a:t>
            </a:r>
          </a:p>
          <a:p>
            <a:pPr marL="285750" indent="-285750" algn="just">
              <a:buFont typeface="Arial" panose="020B0604020202020204" pitchFamily="34" charset="0"/>
              <a:buChar char="•"/>
            </a:pPr>
            <a:r>
              <a:rPr lang="es-CL" sz="1600" dirty="0">
                <a:latin typeface="Roboto Light" pitchFamily="2" charset="0"/>
                <a:ea typeface="Roboto Light" pitchFamily="2" charset="0"/>
              </a:rPr>
              <a:t>Evaluación final de conocimientos (opcional: terminados los cursos).</a:t>
            </a:r>
          </a:p>
          <a:p>
            <a:pPr marL="285750" indent="-285750" algn="just">
              <a:lnSpc>
                <a:spcPct val="120000"/>
              </a:lnSpc>
              <a:buFont typeface="Arial" panose="020B0604020202020204" pitchFamily="34" charset="0"/>
              <a:buChar char="•"/>
            </a:pPr>
            <a:r>
              <a:rPr lang="es-CL" sz="1600" dirty="0">
                <a:latin typeface="Roboto Light" pitchFamily="2" charset="0"/>
                <a:ea typeface="Roboto Light" pitchFamily="2" charset="0"/>
              </a:rPr>
              <a:t>Entrega de certificado adicional por haber realizado el año completo (diploma). Para obtener este certificado el alumno debe participar obligatoriamente en un mínimo de siete cursos y aprobar la evaluación final.</a:t>
            </a:r>
          </a:p>
          <a:p>
            <a:pPr marL="285750" indent="-285750" algn="just">
              <a:buFont typeface="Arial" panose="020B0604020202020204" pitchFamily="34" charset="0"/>
              <a:buChar char="•"/>
            </a:pPr>
            <a:r>
              <a:rPr lang="es-CL" sz="1600" dirty="0">
                <a:latin typeface="Roboto Light" pitchFamily="2" charset="0"/>
                <a:ea typeface="Roboto Light" pitchFamily="2" charset="0"/>
              </a:rPr>
              <a:t>Facilidades de pago [Efectivo/Transferencia Bancaria/Tarjeta de Crédito/Debito/Cheque(s)].</a:t>
            </a:r>
          </a:p>
        </p:txBody>
      </p:sp>
      <p:pic>
        <p:nvPicPr>
          <p:cNvPr id="9" name="Imagen 8" descr="Icono&#10;&#10;Descripción generada automáticamente">
            <a:extLst>
              <a:ext uri="{FF2B5EF4-FFF2-40B4-BE49-F238E27FC236}">
                <a16:creationId xmlns:a16="http://schemas.microsoft.com/office/drawing/2014/main" id="{DA935E0F-4A3F-E649-8E84-75895191F64A}"/>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grpSp>
        <p:nvGrpSpPr>
          <p:cNvPr id="10" name="Grupo 9">
            <a:extLst>
              <a:ext uri="{FF2B5EF4-FFF2-40B4-BE49-F238E27FC236}">
                <a16:creationId xmlns:a16="http://schemas.microsoft.com/office/drawing/2014/main" id="{7EBDB106-F01B-CB47-9E03-4408948648D1}"/>
              </a:ext>
            </a:extLst>
          </p:cNvPr>
          <p:cNvGrpSpPr/>
          <p:nvPr/>
        </p:nvGrpSpPr>
        <p:grpSpPr>
          <a:xfrm>
            <a:off x="9758508" y="348782"/>
            <a:ext cx="2156516" cy="345716"/>
            <a:chOff x="4195057" y="1231411"/>
            <a:chExt cx="3973902" cy="637066"/>
          </a:xfrm>
        </p:grpSpPr>
        <p:pic>
          <p:nvPicPr>
            <p:cNvPr id="11" name="Imagen 10">
              <a:extLst>
                <a:ext uri="{FF2B5EF4-FFF2-40B4-BE49-F238E27FC236}">
                  <a16:creationId xmlns:a16="http://schemas.microsoft.com/office/drawing/2014/main" id="{9B4BD63A-F36C-9048-8B71-96DC8C6222DD}"/>
                </a:ext>
              </a:extLst>
            </p:cNvPr>
            <p:cNvPicPr>
              <a:picLocks noChangeAspect="1"/>
            </p:cNvPicPr>
            <p:nvPr/>
          </p:nvPicPr>
          <p:blipFill>
            <a:blip r:embed="rId4">
              <a:biLevel thresh="50000"/>
            </a:blip>
            <a:stretch>
              <a:fillRect/>
            </a:stretch>
          </p:blipFill>
          <p:spPr>
            <a:xfrm>
              <a:off x="4195057" y="1388044"/>
              <a:ext cx="1946495" cy="323803"/>
            </a:xfrm>
            <a:prstGeom prst="rect">
              <a:avLst/>
            </a:prstGeom>
          </p:spPr>
        </p:pic>
        <p:pic>
          <p:nvPicPr>
            <p:cNvPr id="13" name="Imagen 12">
              <a:extLst>
                <a:ext uri="{FF2B5EF4-FFF2-40B4-BE49-F238E27FC236}">
                  <a16:creationId xmlns:a16="http://schemas.microsoft.com/office/drawing/2014/main" id="{C5F4E176-5B0E-2F42-821F-A357403C57F3}"/>
                </a:ext>
              </a:extLst>
            </p:cNvPr>
            <p:cNvPicPr>
              <a:picLocks noChangeAspect="1"/>
            </p:cNvPicPr>
            <p:nvPr/>
          </p:nvPicPr>
          <p:blipFill>
            <a:blip r:embed="rId5"/>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498265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a:solidFill>
                  <a:srgbClr val="000000"/>
                </a:solidFill>
                <a:latin typeface="Roboto Cn" pitchFamily="2" charset="0"/>
                <a:ea typeface="Roboto Cn" pitchFamily="2" charset="0"/>
              </a:rPr>
              <a:t>INSCRIPCIONES</a:t>
            </a:r>
          </a:p>
        </p:txBody>
      </p:sp>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Roboto" pitchFamily="2" charset="0"/>
                <a:ea typeface="Roboto" pitchFamily="2" charset="0"/>
              </a:rPr>
              <a:t>Motion Institute </a:t>
            </a:r>
            <a:r>
              <a:rPr lang="es-ES" sz="1200">
                <a:solidFill>
                  <a:schemeClr val="bg1">
                    <a:lumMod val="50000"/>
                  </a:schemeClr>
                </a:solidFill>
                <a:latin typeface="Roboto" pitchFamily="2" charset="0"/>
                <a:ea typeface="Roboto" pitchFamily="2" charset="0"/>
              </a:rPr>
              <a:t>® | extension@motioncenter.cl | Instagram: @motion.institute</a:t>
            </a:r>
          </a:p>
        </p:txBody>
      </p:sp>
      <p:sp>
        <p:nvSpPr>
          <p:cNvPr id="12" name="Rectángulo 11">
            <a:extLst>
              <a:ext uri="{FF2B5EF4-FFF2-40B4-BE49-F238E27FC236}">
                <a16:creationId xmlns:a16="http://schemas.microsoft.com/office/drawing/2014/main" id="{DEB8F32F-4491-C046-BE43-2C613A54ABB7}"/>
              </a:ext>
            </a:extLst>
          </p:cNvPr>
          <p:cNvSpPr/>
          <p:nvPr/>
        </p:nvSpPr>
        <p:spPr>
          <a:xfrm>
            <a:off x="616152" y="2411186"/>
            <a:ext cx="10959695" cy="3544304"/>
          </a:xfrm>
          <a:prstGeom prst="rect">
            <a:avLst/>
          </a:prstGeom>
        </p:spPr>
        <p:txBody>
          <a:bodyPr wrap="square">
            <a:spAutoFit/>
          </a:bodyPr>
          <a:lstStyle/>
          <a:p>
            <a:pPr algn="just">
              <a:lnSpc>
                <a:spcPct val="120000"/>
              </a:lnSpc>
            </a:pPr>
            <a:r>
              <a:rPr lang="es-CL" sz="1600" dirty="0">
                <a:latin typeface="Roboto Light" pitchFamily="2" charset="0"/>
                <a:ea typeface="Roboto Light" pitchFamily="2" charset="0"/>
              </a:rPr>
              <a:t>Para inscribirse solicitamos depositar o transferir el valor total. Al inscribirte al programa anual,  puedes cancelar en Efectivo/Transferencia Bancaria/Tarjeta de Crédito/Debito/Cheque(s).</a:t>
            </a:r>
          </a:p>
          <a:p>
            <a:pPr algn="just">
              <a:lnSpc>
                <a:spcPct val="120000"/>
              </a:lnSpc>
            </a:pPr>
            <a:endParaRPr lang="es-CL" sz="1600" b="1" dirty="0">
              <a:latin typeface="Roboto Cn" pitchFamily="2" charset="0"/>
              <a:ea typeface="Roboto Cn" pitchFamily="2" charset="0"/>
            </a:endParaRPr>
          </a:p>
          <a:p>
            <a:pPr algn="just">
              <a:lnSpc>
                <a:spcPct val="120000"/>
              </a:lnSpc>
            </a:pPr>
            <a:r>
              <a:rPr lang="es-CL" sz="1600" b="1" dirty="0">
                <a:latin typeface="Roboto Cn" pitchFamily="2" charset="0"/>
                <a:ea typeface="Roboto Cn" pitchFamily="2" charset="0"/>
              </a:rPr>
              <a:t>DATOS DE LA CUENTA</a:t>
            </a:r>
          </a:p>
          <a:p>
            <a:pPr algn="just">
              <a:lnSpc>
                <a:spcPct val="120000"/>
              </a:lnSpc>
            </a:pPr>
            <a:r>
              <a:rPr lang="es-CL" sz="1600" dirty="0">
                <a:latin typeface="Roboto Light" pitchFamily="2" charset="0"/>
                <a:ea typeface="Roboto Light" pitchFamily="2" charset="0"/>
              </a:rPr>
              <a:t>Human Performance SPA</a:t>
            </a:r>
          </a:p>
          <a:p>
            <a:pPr algn="just">
              <a:lnSpc>
                <a:spcPct val="120000"/>
              </a:lnSpc>
            </a:pPr>
            <a:r>
              <a:rPr lang="es-CL" sz="1600" dirty="0">
                <a:latin typeface="Roboto Light" pitchFamily="2" charset="0"/>
                <a:ea typeface="Roboto Light" pitchFamily="2" charset="0"/>
              </a:rPr>
              <a:t>RUT 76123395-5</a:t>
            </a:r>
          </a:p>
          <a:p>
            <a:pPr algn="just">
              <a:lnSpc>
                <a:spcPct val="120000"/>
              </a:lnSpc>
            </a:pPr>
            <a:r>
              <a:rPr lang="es-CL" sz="1600" dirty="0">
                <a:latin typeface="Roboto Light" pitchFamily="2" charset="0"/>
                <a:ea typeface="Roboto Light" pitchFamily="2" charset="0"/>
              </a:rPr>
              <a:t>Banco de Chile</a:t>
            </a:r>
          </a:p>
          <a:p>
            <a:pPr algn="just">
              <a:lnSpc>
                <a:spcPct val="120000"/>
              </a:lnSpc>
            </a:pPr>
            <a:r>
              <a:rPr lang="es-CL" sz="1600" dirty="0">
                <a:latin typeface="Roboto Light" pitchFamily="2" charset="0"/>
                <a:ea typeface="Roboto Light" pitchFamily="2" charset="0"/>
              </a:rPr>
              <a:t>Cuenta Corriente 1700691902 </a:t>
            </a:r>
          </a:p>
          <a:p>
            <a:pPr algn="just">
              <a:lnSpc>
                <a:spcPct val="120000"/>
              </a:lnSpc>
            </a:pPr>
            <a:r>
              <a:rPr lang="es-CL" sz="1600" i="1" dirty="0">
                <a:solidFill>
                  <a:schemeClr val="bg1"/>
                </a:solidFill>
                <a:highlight>
                  <a:srgbClr val="FF0000"/>
                </a:highlight>
                <a:latin typeface="Roboto Lt" pitchFamily="2" charset="0"/>
                <a:ea typeface="Roboto Lt" pitchFamily="2" charset="0"/>
              </a:rPr>
              <a:t>Comprobante de pago y datos personales (RUT, email y nombre completo) a: </a:t>
            </a:r>
            <a:r>
              <a:rPr lang="es-CL" sz="1600" i="1" dirty="0" err="1">
                <a:solidFill>
                  <a:schemeClr val="bg1"/>
                </a:solidFill>
                <a:highlight>
                  <a:srgbClr val="FF0000"/>
                </a:highlight>
                <a:latin typeface="Roboto Lt" pitchFamily="2" charset="0"/>
                <a:ea typeface="Roboto Lt" pitchFamily="2" charset="0"/>
              </a:rPr>
              <a:t>pagos@institute.cl</a:t>
            </a:r>
            <a:r>
              <a:rPr lang="es-CL" sz="1600" i="1" dirty="0">
                <a:solidFill>
                  <a:schemeClr val="bg1"/>
                </a:solidFill>
                <a:highlight>
                  <a:srgbClr val="FF0000"/>
                </a:highlight>
                <a:latin typeface="Roboto Lt" pitchFamily="2" charset="0"/>
                <a:ea typeface="Roboto Lt" pitchFamily="2" charset="0"/>
              </a:rPr>
              <a:t> y </a:t>
            </a:r>
            <a:r>
              <a:rPr lang="es-CL" sz="1600" i="1" dirty="0" err="1">
                <a:solidFill>
                  <a:schemeClr val="bg1"/>
                </a:solidFill>
                <a:highlight>
                  <a:srgbClr val="FF0000"/>
                </a:highlight>
                <a:latin typeface="Roboto Lt" pitchFamily="2" charset="0"/>
                <a:ea typeface="Roboto Lt" pitchFamily="2" charset="0"/>
              </a:rPr>
              <a:t>contacto@institute.cl</a:t>
            </a:r>
            <a:endParaRPr lang="es-CL" sz="1600" i="1" dirty="0">
              <a:solidFill>
                <a:schemeClr val="bg1"/>
              </a:solidFill>
              <a:highlight>
                <a:srgbClr val="FF0000"/>
              </a:highlight>
              <a:latin typeface="Roboto Lt" pitchFamily="2" charset="0"/>
              <a:ea typeface="Roboto Lt" pitchFamily="2" charset="0"/>
            </a:endParaRPr>
          </a:p>
          <a:p>
            <a:pPr algn="just">
              <a:lnSpc>
                <a:spcPct val="120000"/>
              </a:lnSpc>
            </a:pPr>
            <a:endParaRPr lang="es-CL" sz="1600" b="1" dirty="0">
              <a:latin typeface="Roboto Lt" pitchFamily="2" charset="0"/>
              <a:ea typeface="Roboto Lt" pitchFamily="2" charset="0"/>
            </a:endParaRPr>
          </a:p>
          <a:p>
            <a:pPr algn="just">
              <a:lnSpc>
                <a:spcPct val="120000"/>
              </a:lnSpc>
            </a:pPr>
            <a:r>
              <a:rPr lang="es-CL" sz="1400" b="1" dirty="0">
                <a:latin typeface="Roboto Cn" pitchFamily="2" charset="0"/>
                <a:ea typeface="Roboto Cn" pitchFamily="2" charset="0"/>
              </a:rPr>
              <a:t>POLÍTICA DE DEVOLUCIÓN</a:t>
            </a:r>
            <a:r>
              <a:rPr lang="es-CL" sz="1400" dirty="0">
                <a:latin typeface="Roboto Cn" pitchFamily="2" charset="0"/>
                <a:ea typeface="Roboto Cn" pitchFamily="2" charset="0"/>
              </a:rPr>
              <a:t>:</a:t>
            </a:r>
            <a:r>
              <a:rPr lang="es-CL" sz="1400" b="1" dirty="0">
                <a:latin typeface="Roboto Cn" pitchFamily="2" charset="0"/>
                <a:ea typeface="Roboto Cn" pitchFamily="2" charset="0"/>
              </a:rPr>
              <a:t> </a:t>
            </a:r>
            <a:r>
              <a:rPr lang="es-CL" sz="1400" dirty="0">
                <a:latin typeface="Roboto Light" pitchFamily="2" charset="0"/>
                <a:ea typeface="Roboto Light" pitchFamily="2" charset="0"/>
              </a:rPr>
              <a:t>Motion retornará íntegramente el dinero abonado de una inscripción, siempre y cuando el aviso de anulación sea al menos con 14 días de anticipación al inicio del programa anual. El programa podria tener modificaciones en beneficio del mismo.</a:t>
            </a:r>
            <a:endParaRPr lang="en-US" sz="1600" dirty="0">
              <a:latin typeface="Roboto Light" pitchFamily="2" charset="0"/>
              <a:ea typeface="Roboto Light" pitchFamily="2" charset="0"/>
            </a:endParaRPr>
          </a:p>
        </p:txBody>
      </p:sp>
      <p:sp>
        <p:nvSpPr>
          <p:cNvPr id="2" name="Rectángulo 1"/>
          <p:cNvSpPr/>
          <p:nvPr/>
        </p:nvSpPr>
        <p:spPr>
          <a:xfrm>
            <a:off x="5719423" y="3219903"/>
            <a:ext cx="4427111" cy="956159"/>
          </a:xfrm>
          <a:prstGeom prst="rect">
            <a:avLst/>
          </a:prstGeom>
        </p:spPr>
        <p:txBody>
          <a:bodyPr wrap="square">
            <a:spAutoFit/>
          </a:bodyPr>
          <a:lstStyle/>
          <a:p>
            <a:pPr algn="just">
              <a:lnSpc>
                <a:spcPct val="120000"/>
              </a:lnSpc>
            </a:pPr>
            <a:r>
              <a:rPr lang="es-CL" sz="1600" b="1" dirty="0">
                <a:latin typeface="Roboto Cn" pitchFamily="2" charset="0"/>
                <a:ea typeface="Roboto Cn" pitchFamily="2" charset="0"/>
              </a:rPr>
              <a:t>PAGO A TRAVÉS DE WEBPAY</a:t>
            </a:r>
          </a:p>
          <a:p>
            <a:pPr algn="just">
              <a:lnSpc>
                <a:spcPct val="120000"/>
              </a:lnSpc>
            </a:pPr>
            <a:r>
              <a:rPr lang="es-CL" sz="1600" dirty="0">
                <a:latin typeface="Roboto Light" pitchFamily="2" charset="0"/>
                <a:ea typeface="Roboto Light" pitchFamily="2" charset="0"/>
                <a:hlinkClick r:id="rId2">
                  <a:extLst>
                    <a:ext uri="{A12FA001-AC4F-418D-AE19-62706E023703}">
                      <ahyp:hlinkClr xmlns:ahyp="http://schemas.microsoft.com/office/drawing/2018/hyperlinkcolor" val="tx"/>
                    </a:ext>
                  </a:extLst>
                </a:hlinkClick>
              </a:rPr>
              <a:t>www.webpay.cl</a:t>
            </a:r>
            <a:r>
              <a:rPr lang="es-CL" sz="1600" dirty="0">
                <a:latin typeface="Roboto Light" pitchFamily="2" charset="0"/>
                <a:ea typeface="Roboto Light" pitchFamily="2" charset="0"/>
              </a:rPr>
              <a:t> (Rubros: Centros deportivos y afines/establecimientos: INSTITUTE - MOTION</a:t>
            </a:r>
          </a:p>
        </p:txBody>
      </p:sp>
      <p:pic>
        <p:nvPicPr>
          <p:cNvPr id="10" name="Imagen 9" descr="Icono&#10;&#10;Descripción generada automáticamente">
            <a:extLst>
              <a:ext uri="{FF2B5EF4-FFF2-40B4-BE49-F238E27FC236}">
                <a16:creationId xmlns:a16="http://schemas.microsoft.com/office/drawing/2014/main" id="{8501D726-1E12-6A4F-B853-CD07F58C9D41}"/>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grpSp>
        <p:nvGrpSpPr>
          <p:cNvPr id="11" name="Grupo 10">
            <a:extLst>
              <a:ext uri="{FF2B5EF4-FFF2-40B4-BE49-F238E27FC236}">
                <a16:creationId xmlns:a16="http://schemas.microsoft.com/office/drawing/2014/main" id="{649D831B-6395-3D45-98C2-1FAE1BF8DD57}"/>
              </a:ext>
            </a:extLst>
          </p:cNvPr>
          <p:cNvGrpSpPr/>
          <p:nvPr/>
        </p:nvGrpSpPr>
        <p:grpSpPr>
          <a:xfrm>
            <a:off x="9758508" y="348782"/>
            <a:ext cx="2156516" cy="345716"/>
            <a:chOff x="4195057" y="1231411"/>
            <a:chExt cx="3973902" cy="637066"/>
          </a:xfrm>
        </p:grpSpPr>
        <p:pic>
          <p:nvPicPr>
            <p:cNvPr id="13" name="Imagen 12">
              <a:extLst>
                <a:ext uri="{FF2B5EF4-FFF2-40B4-BE49-F238E27FC236}">
                  <a16:creationId xmlns:a16="http://schemas.microsoft.com/office/drawing/2014/main" id="{01CFE907-068A-9A49-B8F9-66D9A7BEB9F9}"/>
                </a:ext>
              </a:extLst>
            </p:cNvPr>
            <p:cNvPicPr>
              <a:picLocks noChangeAspect="1"/>
            </p:cNvPicPr>
            <p:nvPr/>
          </p:nvPicPr>
          <p:blipFill>
            <a:blip r:embed="rId5">
              <a:biLevel thresh="50000"/>
            </a:blip>
            <a:stretch>
              <a:fillRect/>
            </a:stretch>
          </p:blipFill>
          <p:spPr>
            <a:xfrm>
              <a:off x="4195057" y="1388044"/>
              <a:ext cx="1946495" cy="323803"/>
            </a:xfrm>
            <a:prstGeom prst="rect">
              <a:avLst/>
            </a:prstGeom>
          </p:spPr>
        </p:pic>
        <p:pic>
          <p:nvPicPr>
            <p:cNvPr id="14" name="Imagen 13">
              <a:extLst>
                <a:ext uri="{FF2B5EF4-FFF2-40B4-BE49-F238E27FC236}">
                  <a16:creationId xmlns:a16="http://schemas.microsoft.com/office/drawing/2014/main" id="{32ECF93C-4EDD-814E-9FC8-5AF40A7E171E}"/>
                </a:ext>
              </a:extLst>
            </p:cNvPr>
            <p:cNvPicPr>
              <a:picLocks noChangeAspect="1"/>
            </p:cNvPicPr>
            <p:nvPr/>
          </p:nvPicPr>
          <p:blipFill>
            <a:blip r:embed="rId6"/>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3956900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a:solidFill>
                  <a:srgbClr val="000000"/>
                </a:solidFill>
                <a:latin typeface="Roboto Cn" pitchFamily="2" charset="0"/>
                <a:ea typeface="Roboto Cn" pitchFamily="2" charset="0"/>
              </a:rPr>
              <a:t>COMUNICACIÓN</a:t>
            </a:r>
          </a:p>
        </p:txBody>
      </p:sp>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Roboto" pitchFamily="2" charset="0"/>
                <a:ea typeface="Roboto" pitchFamily="2" charset="0"/>
              </a:rPr>
              <a:t>Motion Institute </a:t>
            </a:r>
            <a:r>
              <a:rPr lang="es-ES" sz="1200">
                <a:solidFill>
                  <a:schemeClr val="bg1">
                    <a:lumMod val="50000"/>
                  </a:schemeClr>
                </a:solidFill>
                <a:latin typeface="Roboto" pitchFamily="2" charset="0"/>
                <a:ea typeface="Roboto" pitchFamily="2" charset="0"/>
              </a:rPr>
              <a:t>® | extension@motioncenter.cl | Instagram: @motion.institute</a:t>
            </a:r>
          </a:p>
        </p:txBody>
      </p:sp>
      <p:sp>
        <p:nvSpPr>
          <p:cNvPr id="12" name="Rectángulo 11">
            <a:extLst>
              <a:ext uri="{FF2B5EF4-FFF2-40B4-BE49-F238E27FC236}">
                <a16:creationId xmlns:a16="http://schemas.microsoft.com/office/drawing/2014/main" id="{DEB8F32F-4491-C046-BE43-2C613A54ABB7}"/>
              </a:ext>
            </a:extLst>
          </p:cNvPr>
          <p:cNvSpPr/>
          <p:nvPr/>
        </p:nvSpPr>
        <p:spPr>
          <a:xfrm>
            <a:off x="497692" y="3100678"/>
            <a:ext cx="5117688" cy="2246769"/>
          </a:xfrm>
          <a:prstGeom prst="rect">
            <a:avLst/>
          </a:prstGeom>
        </p:spPr>
        <p:txBody>
          <a:bodyPr wrap="square">
            <a:spAutoFit/>
          </a:bodyPr>
          <a:lstStyle/>
          <a:p>
            <a:pPr>
              <a:spcAft>
                <a:spcPts val="600"/>
              </a:spcAft>
            </a:pPr>
            <a:r>
              <a:rPr lang="en-US" sz="2800" dirty="0">
                <a:latin typeface="Roboto Lt" pitchFamily="2" charset="0"/>
                <a:ea typeface="Roboto Lt" pitchFamily="2" charset="0"/>
              </a:rPr>
              <a:t>Una </a:t>
            </a:r>
            <a:r>
              <a:rPr lang="en-US" sz="2800" dirty="0" err="1">
                <a:latin typeface="Roboto Lt" pitchFamily="2" charset="0"/>
                <a:ea typeface="Roboto Lt" pitchFamily="2" charset="0"/>
              </a:rPr>
              <a:t>buena</a:t>
            </a:r>
            <a:r>
              <a:rPr lang="en-US" sz="2800" dirty="0">
                <a:latin typeface="Roboto Lt" pitchFamily="2" charset="0"/>
                <a:ea typeface="Roboto Lt" pitchFamily="2" charset="0"/>
              </a:rPr>
              <a:t> </a:t>
            </a:r>
            <a:r>
              <a:rPr lang="en-US" sz="2800" dirty="0" err="1">
                <a:latin typeface="Roboto Lt" pitchFamily="2" charset="0"/>
                <a:ea typeface="Roboto Lt" pitchFamily="2" charset="0"/>
              </a:rPr>
              <a:t>comunicación</a:t>
            </a:r>
            <a:r>
              <a:rPr lang="en-US" sz="2800" dirty="0">
                <a:latin typeface="Roboto Lt" pitchFamily="2" charset="0"/>
                <a:ea typeface="Roboto Lt" pitchFamily="2" charset="0"/>
              </a:rPr>
              <a:t> es la base de </a:t>
            </a:r>
            <a:r>
              <a:rPr lang="en-US" sz="2800" dirty="0" err="1">
                <a:latin typeface="Roboto Lt" pitchFamily="2" charset="0"/>
                <a:ea typeface="Roboto Lt" pitchFamily="2" charset="0"/>
              </a:rPr>
              <a:t>cualquier</a:t>
            </a:r>
            <a:r>
              <a:rPr lang="en-US" sz="2800" dirty="0">
                <a:latin typeface="Roboto Lt" pitchFamily="2" charset="0"/>
                <a:ea typeface="Roboto Lt" pitchFamily="2" charset="0"/>
              </a:rPr>
              <a:t> </a:t>
            </a:r>
            <a:r>
              <a:rPr lang="en-US" sz="2800" dirty="0" err="1">
                <a:latin typeface="Roboto Lt" pitchFamily="2" charset="0"/>
                <a:ea typeface="Roboto Lt" pitchFamily="2" charset="0"/>
              </a:rPr>
              <a:t>mecanismo</a:t>
            </a:r>
            <a:r>
              <a:rPr lang="en-US" sz="2800" dirty="0">
                <a:latin typeface="Roboto Lt" pitchFamily="2" charset="0"/>
                <a:ea typeface="Roboto Lt" pitchFamily="2" charset="0"/>
              </a:rPr>
              <a:t> de </a:t>
            </a:r>
            <a:r>
              <a:rPr lang="en-US" sz="2800" dirty="0" err="1">
                <a:latin typeface="Roboto Lt" pitchFamily="2" charset="0"/>
                <a:ea typeface="Roboto Lt" pitchFamily="2" charset="0"/>
              </a:rPr>
              <a:t>aprendizaje</a:t>
            </a:r>
            <a:r>
              <a:rPr lang="en-US" sz="2800" dirty="0">
                <a:latin typeface="Roboto Lt" pitchFamily="2" charset="0"/>
                <a:ea typeface="Roboto Lt" pitchFamily="2" charset="0"/>
              </a:rPr>
              <a:t>; por </a:t>
            </a:r>
            <a:r>
              <a:rPr lang="en-US" sz="2800" dirty="0" err="1">
                <a:latin typeface="Roboto Lt" pitchFamily="2" charset="0"/>
                <a:ea typeface="Roboto Lt" pitchFamily="2" charset="0"/>
              </a:rPr>
              <a:t>eso</a:t>
            </a:r>
            <a:r>
              <a:rPr lang="en-US" sz="2800" dirty="0">
                <a:latin typeface="Roboto Lt" pitchFamily="2" charset="0"/>
                <a:ea typeface="Roboto Lt" pitchFamily="2" charset="0"/>
              </a:rPr>
              <a:t> </a:t>
            </a:r>
            <a:r>
              <a:rPr lang="en-US" sz="2800" dirty="0" err="1">
                <a:latin typeface="Roboto Lt" pitchFamily="2" charset="0"/>
                <a:ea typeface="Roboto Lt" pitchFamily="2" charset="0"/>
              </a:rPr>
              <a:t>trataremos</a:t>
            </a:r>
            <a:r>
              <a:rPr lang="en-US" sz="2800" dirty="0">
                <a:latin typeface="Roboto Lt" pitchFamily="2" charset="0"/>
                <a:ea typeface="Roboto Lt" pitchFamily="2" charset="0"/>
              </a:rPr>
              <a:t> de responder </a:t>
            </a:r>
            <a:r>
              <a:rPr lang="en-US" sz="2800" dirty="0" err="1">
                <a:latin typeface="Roboto Lt" pitchFamily="2" charset="0"/>
                <a:ea typeface="Roboto Lt" pitchFamily="2" charset="0"/>
              </a:rPr>
              <a:t>todas</a:t>
            </a:r>
            <a:r>
              <a:rPr lang="en-US" sz="2800" dirty="0">
                <a:latin typeface="Roboto Lt" pitchFamily="2" charset="0"/>
                <a:ea typeface="Roboto Lt" pitchFamily="2" charset="0"/>
              </a:rPr>
              <a:t> </a:t>
            </a:r>
            <a:r>
              <a:rPr lang="en-US" sz="2800" dirty="0" err="1">
                <a:latin typeface="Roboto Lt" pitchFamily="2" charset="0"/>
                <a:ea typeface="Roboto Lt" pitchFamily="2" charset="0"/>
              </a:rPr>
              <a:t>tus</a:t>
            </a:r>
            <a:r>
              <a:rPr lang="en-US" sz="2800" dirty="0">
                <a:latin typeface="Roboto Lt" pitchFamily="2" charset="0"/>
                <a:ea typeface="Roboto Lt" pitchFamily="2" charset="0"/>
              </a:rPr>
              <a:t> </a:t>
            </a:r>
            <a:r>
              <a:rPr lang="en-US" sz="2800" dirty="0" err="1">
                <a:latin typeface="Roboto Lt" pitchFamily="2" charset="0"/>
                <a:ea typeface="Roboto Lt" pitchFamily="2" charset="0"/>
              </a:rPr>
              <a:t>dudas</a:t>
            </a:r>
            <a:r>
              <a:rPr lang="en-US" sz="2800" dirty="0">
                <a:latin typeface="Roboto Lt" pitchFamily="2" charset="0"/>
                <a:ea typeface="Roboto Lt" pitchFamily="2" charset="0"/>
              </a:rPr>
              <a:t> y </a:t>
            </a:r>
            <a:r>
              <a:rPr lang="en-US" sz="2800" dirty="0" err="1">
                <a:latin typeface="Roboto Lt" pitchFamily="2" charset="0"/>
                <a:ea typeface="Roboto Lt" pitchFamily="2" charset="0"/>
              </a:rPr>
              <a:t>preguntas</a:t>
            </a:r>
            <a:r>
              <a:rPr lang="en-US" sz="2800" dirty="0">
                <a:latin typeface="Roboto Lt" pitchFamily="2" charset="0"/>
                <a:ea typeface="Roboto Lt" pitchFamily="2" charset="0"/>
              </a:rPr>
              <a:t>.</a:t>
            </a:r>
          </a:p>
        </p:txBody>
      </p:sp>
      <p:pic>
        <p:nvPicPr>
          <p:cNvPr id="9" name="Imagen 8" descr="Un grupo de personas en un salón de clases&#10;&#10;Descripción generada automáticamente">
            <a:extLst>
              <a:ext uri="{FF2B5EF4-FFF2-40B4-BE49-F238E27FC236}">
                <a16:creationId xmlns:a16="http://schemas.microsoft.com/office/drawing/2014/main" id="{5D3A892B-A101-0647-8119-874075B3474D}"/>
              </a:ext>
            </a:extLst>
          </p:cNvPr>
          <p:cNvPicPr>
            <a:picLocks noChangeAspect="1"/>
          </p:cNvPicPr>
          <p:nvPr/>
        </p:nvPicPr>
        <p:blipFill rotWithShape="1">
          <a:blip r:embed="rId2"/>
          <a:srcRect l="23588" r="9661" b="-2"/>
          <a:stretch/>
        </p:blipFill>
        <p:spPr>
          <a:xfrm>
            <a:off x="6095999" y="2132150"/>
            <a:ext cx="3900659" cy="3900659"/>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0" name="Imagen 9" descr="Imagen que contiene interior, persona, pared, suelo&#10;&#10;Descripción generada automáticamente">
            <a:extLst>
              <a:ext uri="{FF2B5EF4-FFF2-40B4-BE49-F238E27FC236}">
                <a16:creationId xmlns:a16="http://schemas.microsoft.com/office/drawing/2014/main" id="{0082168B-34A5-114E-84CE-62194919D41B}"/>
              </a:ext>
            </a:extLst>
          </p:cNvPr>
          <p:cNvPicPr>
            <a:picLocks noChangeAspect="1"/>
          </p:cNvPicPr>
          <p:nvPr/>
        </p:nvPicPr>
        <p:blipFill rotWithShape="1">
          <a:blip r:embed="rId3"/>
          <a:srcRect l="14362" r="8400" b="1"/>
          <a:stretch/>
        </p:blipFill>
        <p:spPr>
          <a:xfrm>
            <a:off x="9736474" y="2236904"/>
            <a:ext cx="2458445" cy="2124588"/>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pic>
        <p:nvPicPr>
          <p:cNvPr id="11" name="Imagen 10" descr="Imagen que contiene interior, persona, sentado, mesa&#10;&#10;Descripción generada automáticamente">
            <a:extLst>
              <a:ext uri="{FF2B5EF4-FFF2-40B4-BE49-F238E27FC236}">
                <a16:creationId xmlns:a16="http://schemas.microsoft.com/office/drawing/2014/main" id="{33D70D1E-B7E6-F343-BA2B-B678EBEB6459}"/>
              </a:ext>
            </a:extLst>
          </p:cNvPr>
          <p:cNvPicPr>
            <a:picLocks noChangeAspect="1"/>
          </p:cNvPicPr>
          <p:nvPr/>
        </p:nvPicPr>
        <p:blipFill rotWithShape="1">
          <a:blip r:embed="rId4"/>
          <a:srcRect l="10862" r="12309" b="5"/>
          <a:stretch/>
        </p:blipFill>
        <p:spPr>
          <a:xfrm>
            <a:off x="9544050" y="4197216"/>
            <a:ext cx="2647950" cy="2300463"/>
          </a:xfrm>
          <a:custGeom>
            <a:avLst/>
            <a:gdLst>
              <a:gd name="connsiteX0" fmla="*/ 1723644 w 3062710"/>
              <a:gd name="connsiteY0" fmla="*/ 0 h 2660795"/>
              <a:gd name="connsiteX1" fmla="*/ 3053691 w 3062710"/>
              <a:gd name="connsiteY1" fmla="*/ 627247 h 2660795"/>
              <a:gd name="connsiteX2" fmla="*/ 3062710 w 3062710"/>
              <a:gd name="connsiteY2" fmla="*/ 639308 h 2660795"/>
              <a:gd name="connsiteX3" fmla="*/ 3062710 w 3062710"/>
              <a:gd name="connsiteY3" fmla="*/ 2660795 h 2660795"/>
              <a:gd name="connsiteX4" fmla="*/ 278239 w 3062710"/>
              <a:gd name="connsiteY4" fmla="*/ 2660795 h 2660795"/>
              <a:gd name="connsiteX5" fmla="*/ 208035 w 3062710"/>
              <a:gd name="connsiteY5" fmla="*/ 2545235 h 2660795"/>
              <a:gd name="connsiteX6" fmla="*/ 0 w 3062710"/>
              <a:gd name="connsiteY6" fmla="*/ 1723644 h 2660795"/>
              <a:gd name="connsiteX7" fmla="*/ 1723644 w 3062710"/>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p:spPr>
      </p:pic>
      <p:pic>
        <p:nvPicPr>
          <p:cNvPr id="13" name="Imagen 12" descr="Icono&#10;&#10;Descripción generada automáticamente">
            <a:extLst>
              <a:ext uri="{FF2B5EF4-FFF2-40B4-BE49-F238E27FC236}">
                <a16:creationId xmlns:a16="http://schemas.microsoft.com/office/drawing/2014/main" id="{EF53B54C-F72B-7040-8AFC-E033DCDAC57E}"/>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grpSp>
        <p:nvGrpSpPr>
          <p:cNvPr id="14" name="Grupo 13">
            <a:extLst>
              <a:ext uri="{FF2B5EF4-FFF2-40B4-BE49-F238E27FC236}">
                <a16:creationId xmlns:a16="http://schemas.microsoft.com/office/drawing/2014/main" id="{EC19B3E8-0B90-C94D-A23C-D388958413D3}"/>
              </a:ext>
            </a:extLst>
          </p:cNvPr>
          <p:cNvGrpSpPr/>
          <p:nvPr/>
        </p:nvGrpSpPr>
        <p:grpSpPr>
          <a:xfrm>
            <a:off x="9758508" y="348782"/>
            <a:ext cx="2156516" cy="345716"/>
            <a:chOff x="4195057" y="1231411"/>
            <a:chExt cx="3973902" cy="637066"/>
          </a:xfrm>
        </p:grpSpPr>
        <p:pic>
          <p:nvPicPr>
            <p:cNvPr id="15" name="Imagen 14">
              <a:extLst>
                <a:ext uri="{FF2B5EF4-FFF2-40B4-BE49-F238E27FC236}">
                  <a16:creationId xmlns:a16="http://schemas.microsoft.com/office/drawing/2014/main" id="{AD044F86-D1B9-B94D-A7FA-379C75875FA6}"/>
                </a:ext>
              </a:extLst>
            </p:cNvPr>
            <p:cNvPicPr>
              <a:picLocks noChangeAspect="1"/>
            </p:cNvPicPr>
            <p:nvPr/>
          </p:nvPicPr>
          <p:blipFill>
            <a:blip r:embed="rId7">
              <a:biLevel thresh="50000"/>
            </a:blip>
            <a:stretch>
              <a:fillRect/>
            </a:stretch>
          </p:blipFill>
          <p:spPr>
            <a:xfrm>
              <a:off x="4195057" y="1388044"/>
              <a:ext cx="1946495" cy="323803"/>
            </a:xfrm>
            <a:prstGeom prst="rect">
              <a:avLst/>
            </a:prstGeom>
          </p:spPr>
        </p:pic>
        <p:pic>
          <p:nvPicPr>
            <p:cNvPr id="20" name="Imagen 19">
              <a:extLst>
                <a:ext uri="{FF2B5EF4-FFF2-40B4-BE49-F238E27FC236}">
                  <a16:creationId xmlns:a16="http://schemas.microsoft.com/office/drawing/2014/main" id="{BA5303F5-BAF0-9149-AA6B-180AFBE1F350}"/>
                </a:ext>
              </a:extLst>
            </p:cNvPr>
            <p:cNvPicPr>
              <a:picLocks noChangeAspect="1"/>
            </p:cNvPicPr>
            <p:nvPr/>
          </p:nvPicPr>
          <p:blipFill>
            <a:blip r:embed="rId8"/>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3531486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Marcador de contenido 14">
            <a:extLst>
              <a:ext uri="{FF2B5EF4-FFF2-40B4-BE49-F238E27FC236}">
                <a16:creationId xmlns:a16="http://schemas.microsoft.com/office/drawing/2014/main" id="{35F0BB79-58DB-4443-8DB9-A8E1F4016DA6}"/>
              </a:ext>
            </a:extLst>
          </p:cNvPr>
          <p:cNvPicPr>
            <a:picLocks noChangeAspect="1"/>
          </p:cNvPicPr>
          <p:nvPr/>
        </p:nvPicPr>
        <p:blipFill rotWithShape="1">
          <a:blip r:embed="rId2"/>
          <a:srcRect l="11109" r="15015"/>
          <a:stretch/>
        </p:blipFill>
        <p:spPr>
          <a:xfrm>
            <a:off x="4828" y="3487036"/>
            <a:ext cx="3730831" cy="3370974"/>
          </a:xfrm>
          <a:custGeom>
            <a:avLst/>
            <a:gdLst>
              <a:gd name="connsiteX0" fmla="*/ 1358746 w 3155071"/>
              <a:gd name="connsiteY0" fmla="*/ 0 h 2850749"/>
              <a:gd name="connsiteX1" fmla="*/ 3155071 w 3155071"/>
              <a:gd name="connsiteY1" fmla="*/ 1796325 h 2850749"/>
              <a:gd name="connsiteX2" fmla="*/ 2848287 w 3155071"/>
              <a:gd name="connsiteY2" fmla="*/ 2800668 h 2850749"/>
              <a:gd name="connsiteX3" fmla="*/ 2810837 w 3155071"/>
              <a:gd name="connsiteY3" fmla="*/ 2850749 h 2850749"/>
              <a:gd name="connsiteX4" fmla="*/ 0 w 3155071"/>
              <a:gd name="connsiteY4" fmla="*/ 2850749 h 2850749"/>
              <a:gd name="connsiteX5" fmla="*/ 0 w 3155071"/>
              <a:gd name="connsiteY5" fmla="*/ 623564 h 2850749"/>
              <a:gd name="connsiteX6" fmla="*/ 88552 w 3155071"/>
              <a:gd name="connsiteY6" fmla="*/ 526132 h 2850749"/>
              <a:gd name="connsiteX7" fmla="*/ 1358746 w 3155071"/>
              <a:gd name="connsiteY7" fmla="*/ 0 h 285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55071" h="2850749">
                <a:moveTo>
                  <a:pt x="1358746" y="0"/>
                </a:moveTo>
                <a:cubicBezTo>
                  <a:pt x="2350829" y="0"/>
                  <a:pt x="3155071" y="804242"/>
                  <a:pt x="3155071" y="1796325"/>
                </a:cubicBezTo>
                <a:cubicBezTo>
                  <a:pt x="3155071" y="2168356"/>
                  <a:pt x="3041975" y="2513972"/>
                  <a:pt x="2848287" y="2800668"/>
                </a:cubicBezTo>
                <a:lnTo>
                  <a:pt x="2810837" y="2850749"/>
                </a:lnTo>
                <a:lnTo>
                  <a:pt x="0" y="2850749"/>
                </a:lnTo>
                <a:lnTo>
                  <a:pt x="0" y="623564"/>
                </a:lnTo>
                <a:lnTo>
                  <a:pt x="88552" y="526132"/>
                </a:lnTo>
                <a:cubicBezTo>
                  <a:pt x="413623" y="201061"/>
                  <a:pt x="862705" y="0"/>
                  <a:pt x="1358746" y="0"/>
                </a:cubicBezTo>
                <a:close/>
              </a:path>
            </a:pathLst>
          </a:custGeom>
        </p:spPr>
      </p:pic>
      <p:sp>
        <p:nvSpPr>
          <p:cNvPr id="4" name="Rectángulo 3"/>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a:solidFill>
                  <a:srgbClr val="000000"/>
                </a:solidFill>
                <a:latin typeface="Roboto Cn" pitchFamily="2" charset="0"/>
                <a:ea typeface="Roboto Cn" pitchFamily="2" charset="0"/>
              </a:rPr>
              <a:t>INSTALACIONES</a:t>
            </a:r>
          </a:p>
        </p:txBody>
      </p:sp>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Roboto" pitchFamily="2" charset="0"/>
                <a:ea typeface="Roboto" pitchFamily="2" charset="0"/>
              </a:rPr>
              <a:t>Motion Institute </a:t>
            </a:r>
            <a:r>
              <a:rPr lang="es-ES" sz="1200">
                <a:solidFill>
                  <a:schemeClr val="bg1">
                    <a:lumMod val="50000"/>
                  </a:schemeClr>
                </a:solidFill>
                <a:latin typeface="Roboto" pitchFamily="2" charset="0"/>
                <a:ea typeface="Roboto" pitchFamily="2" charset="0"/>
              </a:rPr>
              <a:t>® | extension@motioncenter.cl | Instagram: @motion.institute</a:t>
            </a:r>
          </a:p>
        </p:txBody>
      </p:sp>
      <p:pic>
        <p:nvPicPr>
          <p:cNvPr id="13" name="Imagen 12" descr="Imagen que contiene persona, interior, grupo, suelo&#10;&#10;Descripción generada automáticamente">
            <a:extLst>
              <a:ext uri="{FF2B5EF4-FFF2-40B4-BE49-F238E27FC236}">
                <a16:creationId xmlns:a16="http://schemas.microsoft.com/office/drawing/2014/main" id="{35C1F33A-F731-8A48-92C7-311D6ACAEAF8}"/>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562"/>
                    </a14:imgEffect>
                    <a14:imgEffect>
                      <a14:saturation sat="91000"/>
                    </a14:imgEffect>
                  </a14:imgLayer>
                </a14:imgProps>
              </a:ext>
            </a:extLst>
          </a:blip>
          <a:srcRect l="18594" r="14658" b="3"/>
          <a:stretch/>
        </p:blipFill>
        <p:spPr>
          <a:xfrm>
            <a:off x="3301795" y="2247872"/>
            <a:ext cx="3366634" cy="3366634"/>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4" name="Marcador de contenido 4" descr="Imagen que contiene interior, persona, techo, suelo&#10;&#10;Descripción generada automáticamente">
            <a:extLst>
              <a:ext uri="{FF2B5EF4-FFF2-40B4-BE49-F238E27FC236}">
                <a16:creationId xmlns:a16="http://schemas.microsoft.com/office/drawing/2014/main" id="{101E5734-B946-2047-B7C0-75985D5D1699}"/>
              </a:ext>
            </a:extLst>
          </p:cNvPr>
          <p:cNvPicPr>
            <a:picLocks noChangeAspect="1"/>
          </p:cNvPicPr>
          <p:nvPr/>
        </p:nvPicPr>
        <p:blipFill rotWithShape="1">
          <a:blip r:embed="rId5"/>
          <a:srcRect l="9243" r="12469" b="-3"/>
          <a:stretch/>
        </p:blipFill>
        <p:spPr>
          <a:xfrm>
            <a:off x="21" y="2242190"/>
            <a:ext cx="2129862" cy="1816024"/>
          </a:xfrm>
          <a:custGeom>
            <a:avLst/>
            <a:gdLst>
              <a:gd name="connsiteX0" fmla="*/ 0 w 3967973"/>
              <a:gd name="connsiteY0" fmla="*/ 0 h 3383280"/>
              <a:gd name="connsiteX1" fmla="*/ 3605273 w 3967973"/>
              <a:gd name="connsiteY1" fmla="*/ 0 h 3383280"/>
              <a:gd name="connsiteX2" fmla="*/ 3704836 w 3967973"/>
              <a:gd name="connsiteY2" fmla="*/ 163887 h 3383280"/>
              <a:gd name="connsiteX3" fmla="*/ 3967973 w 3967973"/>
              <a:gd name="connsiteY3" fmla="*/ 1203093 h 3383280"/>
              <a:gd name="connsiteX4" fmla="*/ 1787786 w 3967973"/>
              <a:gd name="connsiteY4" fmla="*/ 3383280 h 3383280"/>
              <a:gd name="connsiteX5" fmla="*/ 105448 w 3967973"/>
              <a:gd name="connsiteY5" fmla="*/ 2589894 h 3383280"/>
              <a:gd name="connsiteX6" fmla="*/ 0 w 3967973"/>
              <a:gd name="connsiteY6" fmla="*/ 2448881 h 338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7973" h="3383280">
                <a:moveTo>
                  <a:pt x="0" y="0"/>
                </a:moveTo>
                <a:lnTo>
                  <a:pt x="3605273" y="0"/>
                </a:lnTo>
                <a:lnTo>
                  <a:pt x="3704836" y="163887"/>
                </a:lnTo>
                <a:cubicBezTo>
                  <a:pt x="3872651" y="472804"/>
                  <a:pt x="3967973" y="826817"/>
                  <a:pt x="3967973" y="1203093"/>
                </a:cubicBezTo>
                <a:cubicBezTo>
                  <a:pt x="3967973" y="2407177"/>
                  <a:pt x="2991870" y="3383280"/>
                  <a:pt x="1787786" y="3383280"/>
                </a:cubicBezTo>
                <a:cubicBezTo>
                  <a:pt x="1110489" y="3383280"/>
                  <a:pt x="505326" y="3074435"/>
                  <a:pt x="105448" y="2589894"/>
                </a:cubicBezTo>
                <a:lnTo>
                  <a:pt x="0" y="2448881"/>
                </a:lnTo>
                <a:close/>
              </a:path>
            </a:pathLst>
          </a:custGeom>
        </p:spPr>
      </p:pic>
      <p:sp>
        <p:nvSpPr>
          <p:cNvPr id="20" name="Rectángulo 19">
            <a:extLst>
              <a:ext uri="{FF2B5EF4-FFF2-40B4-BE49-F238E27FC236}">
                <a16:creationId xmlns:a16="http://schemas.microsoft.com/office/drawing/2014/main" id="{DEB8F32F-4491-C046-BE43-2C613A54ABB7}"/>
              </a:ext>
            </a:extLst>
          </p:cNvPr>
          <p:cNvSpPr/>
          <p:nvPr/>
        </p:nvSpPr>
        <p:spPr>
          <a:xfrm>
            <a:off x="6808424" y="2967482"/>
            <a:ext cx="5076339" cy="2246769"/>
          </a:xfrm>
          <a:prstGeom prst="rect">
            <a:avLst/>
          </a:prstGeom>
        </p:spPr>
        <p:txBody>
          <a:bodyPr wrap="square">
            <a:spAutoFit/>
          </a:bodyPr>
          <a:lstStyle/>
          <a:p>
            <a:pPr algn="r"/>
            <a:r>
              <a:rPr lang="es-CL" sz="2800" dirty="0">
                <a:latin typeface="Roboto Lt" pitchFamily="2" charset="0"/>
                <a:ea typeface="Roboto Lt" pitchFamily="2" charset="0"/>
              </a:rPr>
              <a:t>Excelentes y cómodos auditorios; gimnasio de primer nivel con equipamiento de vanguardia mundial para realizar pasos prácticos</a:t>
            </a:r>
            <a:r>
              <a:rPr lang="es-CL" sz="2400" dirty="0">
                <a:latin typeface="Roboto Lt" pitchFamily="2" charset="0"/>
                <a:ea typeface="Roboto Lt" pitchFamily="2" charset="0"/>
              </a:rPr>
              <a:t>.</a:t>
            </a:r>
            <a:endParaRPr lang="en-US" sz="2400" dirty="0">
              <a:latin typeface="Roboto Lt" pitchFamily="2" charset="0"/>
              <a:ea typeface="Roboto Lt" pitchFamily="2" charset="0"/>
            </a:endParaRPr>
          </a:p>
        </p:txBody>
      </p:sp>
      <p:pic>
        <p:nvPicPr>
          <p:cNvPr id="21" name="Imagen 20" descr="Icono&#10;&#10;Descripción generada automáticamente">
            <a:extLst>
              <a:ext uri="{FF2B5EF4-FFF2-40B4-BE49-F238E27FC236}">
                <a16:creationId xmlns:a16="http://schemas.microsoft.com/office/drawing/2014/main" id="{8E5A5377-BA26-6548-8F9B-8A43B7060A3A}"/>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grpSp>
        <p:nvGrpSpPr>
          <p:cNvPr id="22" name="Grupo 21">
            <a:extLst>
              <a:ext uri="{FF2B5EF4-FFF2-40B4-BE49-F238E27FC236}">
                <a16:creationId xmlns:a16="http://schemas.microsoft.com/office/drawing/2014/main" id="{40FCD61C-9A94-2848-B7D9-368B2B8C123D}"/>
              </a:ext>
            </a:extLst>
          </p:cNvPr>
          <p:cNvGrpSpPr/>
          <p:nvPr/>
        </p:nvGrpSpPr>
        <p:grpSpPr>
          <a:xfrm>
            <a:off x="9758508" y="348782"/>
            <a:ext cx="2156516" cy="345716"/>
            <a:chOff x="4195057" y="1231411"/>
            <a:chExt cx="3973902" cy="637066"/>
          </a:xfrm>
        </p:grpSpPr>
        <p:pic>
          <p:nvPicPr>
            <p:cNvPr id="23" name="Imagen 22">
              <a:extLst>
                <a:ext uri="{FF2B5EF4-FFF2-40B4-BE49-F238E27FC236}">
                  <a16:creationId xmlns:a16="http://schemas.microsoft.com/office/drawing/2014/main" id="{94B044FC-10AD-234B-9562-A6A726BD7716}"/>
                </a:ext>
              </a:extLst>
            </p:cNvPr>
            <p:cNvPicPr>
              <a:picLocks noChangeAspect="1"/>
            </p:cNvPicPr>
            <p:nvPr/>
          </p:nvPicPr>
          <p:blipFill>
            <a:blip r:embed="rId8">
              <a:biLevel thresh="50000"/>
            </a:blip>
            <a:stretch>
              <a:fillRect/>
            </a:stretch>
          </p:blipFill>
          <p:spPr>
            <a:xfrm>
              <a:off x="4195057" y="1388044"/>
              <a:ext cx="1946495" cy="323803"/>
            </a:xfrm>
            <a:prstGeom prst="rect">
              <a:avLst/>
            </a:prstGeom>
          </p:spPr>
        </p:pic>
        <p:pic>
          <p:nvPicPr>
            <p:cNvPr id="24" name="Imagen 23">
              <a:extLst>
                <a:ext uri="{FF2B5EF4-FFF2-40B4-BE49-F238E27FC236}">
                  <a16:creationId xmlns:a16="http://schemas.microsoft.com/office/drawing/2014/main" id="{FBB1C96C-2E41-2243-AA65-15C934E31647}"/>
                </a:ext>
              </a:extLst>
            </p:cNvPr>
            <p:cNvPicPr>
              <a:picLocks noChangeAspect="1"/>
            </p:cNvPicPr>
            <p:nvPr/>
          </p:nvPicPr>
          <p:blipFill>
            <a:blip r:embed="rId9"/>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22475124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n 14" descr="Imagen que contiene persona, interior, deporte, suelo&#10;&#10;Descripción generada automáticamente">
            <a:extLst>
              <a:ext uri="{FF2B5EF4-FFF2-40B4-BE49-F238E27FC236}">
                <a16:creationId xmlns:a16="http://schemas.microsoft.com/office/drawing/2014/main" id="{6379BF9F-18E4-8243-8DCF-9B96E780512A}"/>
              </a:ext>
            </a:extLst>
          </p:cNvPr>
          <p:cNvPicPr>
            <a:picLocks noChangeAspect="1"/>
          </p:cNvPicPr>
          <p:nvPr/>
        </p:nvPicPr>
        <p:blipFill rotWithShape="1">
          <a:blip r:embed="rId2"/>
          <a:srcRect l="17037" r="6134" b="5"/>
          <a:stretch/>
        </p:blipFill>
        <p:spPr>
          <a:xfrm>
            <a:off x="9129290" y="3882286"/>
            <a:ext cx="3062710" cy="2660795"/>
          </a:xfrm>
          <a:custGeom>
            <a:avLst/>
            <a:gdLst>
              <a:gd name="connsiteX0" fmla="*/ 1723644 w 3062710"/>
              <a:gd name="connsiteY0" fmla="*/ 0 h 2660795"/>
              <a:gd name="connsiteX1" fmla="*/ 3053691 w 3062710"/>
              <a:gd name="connsiteY1" fmla="*/ 627247 h 2660795"/>
              <a:gd name="connsiteX2" fmla="*/ 3062710 w 3062710"/>
              <a:gd name="connsiteY2" fmla="*/ 639308 h 2660795"/>
              <a:gd name="connsiteX3" fmla="*/ 3062710 w 3062710"/>
              <a:gd name="connsiteY3" fmla="*/ 2660795 h 2660795"/>
              <a:gd name="connsiteX4" fmla="*/ 278239 w 3062710"/>
              <a:gd name="connsiteY4" fmla="*/ 2660795 h 2660795"/>
              <a:gd name="connsiteX5" fmla="*/ 208035 w 3062710"/>
              <a:gd name="connsiteY5" fmla="*/ 2545235 h 2660795"/>
              <a:gd name="connsiteX6" fmla="*/ 0 w 3062710"/>
              <a:gd name="connsiteY6" fmla="*/ 1723644 h 2660795"/>
              <a:gd name="connsiteX7" fmla="*/ 1723644 w 3062710"/>
              <a:gd name="connsiteY7" fmla="*/ 0 h 2660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62710" h="2660795">
                <a:moveTo>
                  <a:pt x="1723644" y="0"/>
                </a:moveTo>
                <a:cubicBezTo>
                  <a:pt x="2259111" y="0"/>
                  <a:pt x="2737550" y="244172"/>
                  <a:pt x="3053691" y="627247"/>
                </a:cubicBezTo>
                <a:lnTo>
                  <a:pt x="3062710" y="639308"/>
                </a:lnTo>
                <a:lnTo>
                  <a:pt x="3062710" y="2660795"/>
                </a:lnTo>
                <a:lnTo>
                  <a:pt x="278239" y="2660795"/>
                </a:lnTo>
                <a:lnTo>
                  <a:pt x="208035" y="2545235"/>
                </a:lnTo>
                <a:cubicBezTo>
                  <a:pt x="75362" y="2301006"/>
                  <a:pt x="0" y="2021126"/>
                  <a:pt x="0" y="1723644"/>
                </a:cubicBezTo>
                <a:cubicBezTo>
                  <a:pt x="0" y="771702"/>
                  <a:pt x="771702" y="0"/>
                  <a:pt x="1723644" y="0"/>
                </a:cubicBezTo>
                <a:close/>
              </a:path>
            </a:pathLst>
          </a:custGeom>
        </p:spPr>
      </p:pic>
      <p:sp>
        <p:nvSpPr>
          <p:cNvPr id="4" name="Rectángulo 3"/>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a:solidFill>
                  <a:srgbClr val="000000"/>
                </a:solidFill>
                <a:latin typeface="Roboto Cn" pitchFamily="2" charset="0"/>
                <a:ea typeface="Roboto Cn" pitchFamily="2" charset="0"/>
              </a:rPr>
              <a:t>APRENDIZAJE PRÁCTICO</a:t>
            </a:r>
          </a:p>
        </p:txBody>
      </p:sp>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Roboto" pitchFamily="2" charset="0"/>
                <a:ea typeface="Roboto" pitchFamily="2" charset="0"/>
              </a:rPr>
              <a:t>Motion Institute </a:t>
            </a:r>
            <a:r>
              <a:rPr lang="es-ES" sz="1200">
                <a:solidFill>
                  <a:schemeClr val="bg1">
                    <a:lumMod val="50000"/>
                  </a:schemeClr>
                </a:solidFill>
                <a:latin typeface="Roboto" pitchFamily="2" charset="0"/>
                <a:ea typeface="Roboto" pitchFamily="2" charset="0"/>
              </a:rPr>
              <a:t>® | extension@motioncenter.cl | Instagram: @motion.institute</a:t>
            </a:r>
          </a:p>
        </p:txBody>
      </p:sp>
      <p:sp>
        <p:nvSpPr>
          <p:cNvPr id="12" name="Rectángulo 11">
            <a:extLst>
              <a:ext uri="{FF2B5EF4-FFF2-40B4-BE49-F238E27FC236}">
                <a16:creationId xmlns:a16="http://schemas.microsoft.com/office/drawing/2014/main" id="{DEB8F32F-4491-C046-BE43-2C613A54ABB7}"/>
              </a:ext>
            </a:extLst>
          </p:cNvPr>
          <p:cNvSpPr/>
          <p:nvPr/>
        </p:nvSpPr>
        <p:spPr>
          <a:xfrm>
            <a:off x="536158" y="3001990"/>
            <a:ext cx="5559841" cy="2246769"/>
          </a:xfrm>
          <a:prstGeom prst="rect">
            <a:avLst/>
          </a:prstGeom>
        </p:spPr>
        <p:txBody>
          <a:bodyPr wrap="square">
            <a:spAutoFit/>
          </a:bodyPr>
          <a:lstStyle/>
          <a:p>
            <a:r>
              <a:rPr lang="es-CL" sz="2800" dirty="0">
                <a:latin typeface="Roboto Lt" pitchFamily="2" charset="0"/>
                <a:ea typeface="Roboto Lt" pitchFamily="2" charset="0"/>
              </a:rPr>
              <a:t>Cuanto más práctico y más sentido tenga un tema, más sencillo será comprenderlo y más motivación tendrás para entenderlo.</a:t>
            </a:r>
            <a:endParaRPr lang="en-US" sz="2800" dirty="0">
              <a:latin typeface="Roboto Lt" pitchFamily="2" charset="0"/>
              <a:ea typeface="Roboto Lt" pitchFamily="2" charset="0"/>
            </a:endParaRPr>
          </a:p>
        </p:txBody>
      </p:sp>
      <p:pic>
        <p:nvPicPr>
          <p:cNvPr id="13" name="Imagen 12" descr="Un grupo de personas en un aeropuerto&#10;&#10;Descripción generada automáticamente">
            <a:extLst>
              <a:ext uri="{FF2B5EF4-FFF2-40B4-BE49-F238E27FC236}">
                <a16:creationId xmlns:a16="http://schemas.microsoft.com/office/drawing/2014/main" id="{B883C8DA-25EC-E847-900A-77C60C763B15}"/>
              </a:ext>
            </a:extLst>
          </p:cNvPr>
          <p:cNvPicPr>
            <a:picLocks noChangeAspect="1"/>
          </p:cNvPicPr>
          <p:nvPr/>
        </p:nvPicPr>
        <p:blipFill rotWithShape="1">
          <a:blip r:embed="rId3"/>
          <a:srcRect l="17353" r="15896" b="-2"/>
          <a:stretch/>
        </p:blipFill>
        <p:spPr>
          <a:xfrm>
            <a:off x="6386090" y="2229817"/>
            <a:ext cx="3350384" cy="3350384"/>
          </a:xfrm>
          <a:custGeom>
            <a:avLst/>
            <a:gdLst>
              <a:gd name="connsiteX0" fmla="*/ 1440180 w 2880360"/>
              <a:gd name="connsiteY0" fmla="*/ 0 h 2880360"/>
              <a:gd name="connsiteX1" fmla="*/ 2880360 w 2880360"/>
              <a:gd name="connsiteY1" fmla="*/ 1440180 h 2880360"/>
              <a:gd name="connsiteX2" fmla="*/ 1440180 w 2880360"/>
              <a:gd name="connsiteY2" fmla="*/ 2880360 h 2880360"/>
              <a:gd name="connsiteX3" fmla="*/ 0 w 2880360"/>
              <a:gd name="connsiteY3" fmla="*/ 1440180 h 2880360"/>
              <a:gd name="connsiteX4" fmla="*/ 1440180 w 2880360"/>
              <a:gd name="connsiteY4" fmla="*/ 0 h 28803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14" name="Imagen 13" descr="Imagen que contiene interior, techo, suelo, persona&#10;&#10;Descripción generada automáticamente">
            <a:extLst>
              <a:ext uri="{FF2B5EF4-FFF2-40B4-BE49-F238E27FC236}">
                <a16:creationId xmlns:a16="http://schemas.microsoft.com/office/drawing/2014/main" id="{795BF13C-D76A-A44F-A9A7-94BE839B39BD}"/>
              </a:ext>
            </a:extLst>
          </p:cNvPr>
          <p:cNvPicPr>
            <a:picLocks noChangeAspect="1"/>
          </p:cNvPicPr>
          <p:nvPr/>
        </p:nvPicPr>
        <p:blipFill rotWithShape="1">
          <a:blip r:embed="rId4"/>
          <a:srcRect l="4260" r="18502" b="1"/>
          <a:stretch/>
        </p:blipFill>
        <p:spPr>
          <a:xfrm>
            <a:off x="10253473" y="2239790"/>
            <a:ext cx="1941446" cy="1677797"/>
          </a:xfrm>
          <a:custGeom>
            <a:avLst/>
            <a:gdLst>
              <a:gd name="connsiteX0" fmla="*/ 280681 w 4034316"/>
              <a:gd name="connsiteY0" fmla="*/ 0 h 3486455"/>
              <a:gd name="connsiteX1" fmla="*/ 4034316 w 4034316"/>
              <a:gd name="connsiteY1" fmla="*/ 0 h 3486455"/>
              <a:gd name="connsiteX2" fmla="*/ 4034316 w 4034316"/>
              <a:gd name="connsiteY2" fmla="*/ 2800630 h 3486455"/>
              <a:gd name="connsiteX3" fmla="*/ 3874752 w 4034316"/>
              <a:gd name="connsiteY3" fmla="*/ 2945652 h 3486455"/>
              <a:gd name="connsiteX4" fmla="*/ 2368296 w 4034316"/>
              <a:gd name="connsiteY4" fmla="*/ 3486455 h 3486455"/>
              <a:gd name="connsiteX5" fmla="*/ 0 w 4034316"/>
              <a:gd name="connsiteY5" fmla="*/ 1118159 h 3486455"/>
              <a:gd name="connsiteX6" fmla="*/ 186113 w 4034316"/>
              <a:gd name="connsiteY6" fmla="*/ 196311 h 34864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pic>
        <p:nvPicPr>
          <p:cNvPr id="20" name="Imagen 19" descr="Icono&#10;&#10;Descripción generada automáticamente">
            <a:extLst>
              <a:ext uri="{FF2B5EF4-FFF2-40B4-BE49-F238E27FC236}">
                <a16:creationId xmlns:a16="http://schemas.microsoft.com/office/drawing/2014/main" id="{81E92E59-8064-6B44-B58C-F80C4F234924}"/>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grpSp>
        <p:nvGrpSpPr>
          <p:cNvPr id="21" name="Grupo 20">
            <a:extLst>
              <a:ext uri="{FF2B5EF4-FFF2-40B4-BE49-F238E27FC236}">
                <a16:creationId xmlns:a16="http://schemas.microsoft.com/office/drawing/2014/main" id="{006F8889-AE03-8D44-BB60-6F5C9C5450C6}"/>
              </a:ext>
            </a:extLst>
          </p:cNvPr>
          <p:cNvGrpSpPr/>
          <p:nvPr/>
        </p:nvGrpSpPr>
        <p:grpSpPr>
          <a:xfrm>
            <a:off x="9758508" y="348782"/>
            <a:ext cx="2156516" cy="345716"/>
            <a:chOff x="4195057" y="1231411"/>
            <a:chExt cx="3973902" cy="637066"/>
          </a:xfrm>
        </p:grpSpPr>
        <p:pic>
          <p:nvPicPr>
            <p:cNvPr id="22" name="Imagen 21">
              <a:extLst>
                <a:ext uri="{FF2B5EF4-FFF2-40B4-BE49-F238E27FC236}">
                  <a16:creationId xmlns:a16="http://schemas.microsoft.com/office/drawing/2014/main" id="{B2004ACE-2E3F-AC41-9DAE-8F3D8502773D}"/>
                </a:ext>
              </a:extLst>
            </p:cNvPr>
            <p:cNvPicPr>
              <a:picLocks noChangeAspect="1"/>
            </p:cNvPicPr>
            <p:nvPr/>
          </p:nvPicPr>
          <p:blipFill>
            <a:blip r:embed="rId7">
              <a:biLevel thresh="50000"/>
            </a:blip>
            <a:stretch>
              <a:fillRect/>
            </a:stretch>
          </p:blipFill>
          <p:spPr>
            <a:xfrm>
              <a:off x="4195057" y="1388044"/>
              <a:ext cx="1946495" cy="323803"/>
            </a:xfrm>
            <a:prstGeom prst="rect">
              <a:avLst/>
            </a:prstGeom>
          </p:spPr>
        </p:pic>
        <p:pic>
          <p:nvPicPr>
            <p:cNvPr id="23" name="Imagen 22">
              <a:extLst>
                <a:ext uri="{FF2B5EF4-FFF2-40B4-BE49-F238E27FC236}">
                  <a16:creationId xmlns:a16="http://schemas.microsoft.com/office/drawing/2014/main" id="{D6E84B4E-A9EC-BC40-B526-B3FEB004A060}"/>
                </a:ext>
              </a:extLst>
            </p:cNvPr>
            <p:cNvPicPr>
              <a:picLocks noChangeAspect="1"/>
            </p:cNvPicPr>
            <p:nvPr/>
          </p:nvPicPr>
          <p:blipFill>
            <a:blip r:embed="rId8"/>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24029354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dirty="0">
                <a:solidFill>
                  <a:srgbClr val="000000"/>
                </a:solidFill>
                <a:latin typeface="Roboto Cn" pitchFamily="2" charset="0"/>
                <a:ea typeface="Roboto Cn" pitchFamily="2" charset="0"/>
              </a:rPr>
              <a:t>GALERIA</a:t>
            </a:r>
          </a:p>
        </p:txBody>
      </p:sp>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Roboto" pitchFamily="2" charset="0"/>
                <a:ea typeface="Roboto" pitchFamily="2" charset="0"/>
              </a:rPr>
              <a:t>Motion Institute </a:t>
            </a:r>
            <a:r>
              <a:rPr lang="es-ES" sz="1200">
                <a:solidFill>
                  <a:schemeClr val="bg1">
                    <a:lumMod val="50000"/>
                  </a:schemeClr>
                </a:solidFill>
                <a:latin typeface="Roboto" pitchFamily="2" charset="0"/>
                <a:ea typeface="Roboto" pitchFamily="2" charset="0"/>
              </a:rPr>
              <a:t>® | extension@motioncenter.cl | Instagram: @motion.institute</a:t>
            </a:r>
          </a:p>
        </p:txBody>
      </p:sp>
      <p:pic>
        <p:nvPicPr>
          <p:cNvPr id="5" name="Imagen 4" descr="Un grupo de personas en un evento&#10;&#10;Descripción generada automáticamente con confianza media">
            <a:extLst>
              <a:ext uri="{FF2B5EF4-FFF2-40B4-BE49-F238E27FC236}">
                <a16:creationId xmlns:a16="http://schemas.microsoft.com/office/drawing/2014/main" id="{18214A14-CC64-2D45-BED8-1EBBB17F8DBA}"/>
              </a:ext>
            </a:extLst>
          </p:cNvPr>
          <p:cNvPicPr>
            <a:picLocks noChangeAspect="1"/>
          </p:cNvPicPr>
          <p:nvPr/>
        </p:nvPicPr>
        <p:blipFill>
          <a:blip r:embed="rId2"/>
          <a:stretch>
            <a:fillRect/>
          </a:stretch>
        </p:blipFill>
        <p:spPr>
          <a:xfrm>
            <a:off x="4404535" y="3097955"/>
            <a:ext cx="3382929" cy="2256387"/>
          </a:xfrm>
          <a:prstGeom prst="rect">
            <a:avLst/>
          </a:prstGeom>
        </p:spPr>
      </p:pic>
      <p:pic>
        <p:nvPicPr>
          <p:cNvPr id="7" name="Imagen 6" descr="Un grupo de personas en un aeropuerto&#10;&#10;Descripción generada automáticamente">
            <a:extLst>
              <a:ext uri="{FF2B5EF4-FFF2-40B4-BE49-F238E27FC236}">
                <a16:creationId xmlns:a16="http://schemas.microsoft.com/office/drawing/2014/main" id="{ACDF92E8-9C2A-DA48-9046-C9CCAF07E23F}"/>
              </a:ext>
            </a:extLst>
          </p:cNvPr>
          <p:cNvPicPr>
            <a:picLocks noChangeAspect="1"/>
          </p:cNvPicPr>
          <p:nvPr/>
        </p:nvPicPr>
        <p:blipFill>
          <a:blip r:embed="rId3"/>
          <a:stretch>
            <a:fillRect/>
          </a:stretch>
        </p:blipFill>
        <p:spPr>
          <a:xfrm>
            <a:off x="8275106" y="3097955"/>
            <a:ext cx="3382929" cy="2256387"/>
          </a:xfrm>
          <a:prstGeom prst="rect">
            <a:avLst/>
          </a:prstGeom>
        </p:spPr>
      </p:pic>
      <p:pic>
        <p:nvPicPr>
          <p:cNvPr id="13" name="Imagen 12" descr="Un grupo de personas en un aeropuerto&#10;&#10;Descripción generada automáticamente">
            <a:extLst>
              <a:ext uri="{FF2B5EF4-FFF2-40B4-BE49-F238E27FC236}">
                <a16:creationId xmlns:a16="http://schemas.microsoft.com/office/drawing/2014/main" id="{60551E19-9862-B948-9601-BA5C27E7C06E}"/>
              </a:ext>
            </a:extLst>
          </p:cNvPr>
          <p:cNvPicPr>
            <a:picLocks noChangeAspect="1"/>
          </p:cNvPicPr>
          <p:nvPr/>
        </p:nvPicPr>
        <p:blipFill>
          <a:blip r:embed="rId4"/>
          <a:stretch>
            <a:fillRect/>
          </a:stretch>
        </p:blipFill>
        <p:spPr>
          <a:xfrm>
            <a:off x="533965" y="3097955"/>
            <a:ext cx="3382929" cy="2256387"/>
          </a:xfrm>
          <a:prstGeom prst="rect">
            <a:avLst/>
          </a:prstGeom>
        </p:spPr>
      </p:pic>
      <p:pic>
        <p:nvPicPr>
          <p:cNvPr id="20" name="Imagen 19" descr="Icono&#10;&#10;Descripción generada automáticamente">
            <a:extLst>
              <a:ext uri="{FF2B5EF4-FFF2-40B4-BE49-F238E27FC236}">
                <a16:creationId xmlns:a16="http://schemas.microsoft.com/office/drawing/2014/main" id="{22C97D4F-7CB6-D140-A43F-361FEAE676E5}"/>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grpSp>
        <p:nvGrpSpPr>
          <p:cNvPr id="21" name="Grupo 20">
            <a:extLst>
              <a:ext uri="{FF2B5EF4-FFF2-40B4-BE49-F238E27FC236}">
                <a16:creationId xmlns:a16="http://schemas.microsoft.com/office/drawing/2014/main" id="{E83311E7-1017-9A45-9F54-0354E5A299AA}"/>
              </a:ext>
            </a:extLst>
          </p:cNvPr>
          <p:cNvGrpSpPr/>
          <p:nvPr/>
        </p:nvGrpSpPr>
        <p:grpSpPr>
          <a:xfrm>
            <a:off x="9758508" y="348782"/>
            <a:ext cx="2156516" cy="345716"/>
            <a:chOff x="4195057" y="1231411"/>
            <a:chExt cx="3973902" cy="637066"/>
          </a:xfrm>
        </p:grpSpPr>
        <p:pic>
          <p:nvPicPr>
            <p:cNvPr id="22" name="Imagen 21">
              <a:extLst>
                <a:ext uri="{FF2B5EF4-FFF2-40B4-BE49-F238E27FC236}">
                  <a16:creationId xmlns:a16="http://schemas.microsoft.com/office/drawing/2014/main" id="{E1C72164-2E23-E44C-9EED-10A4275E3928}"/>
                </a:ext>
              </a:extLst>
            </p:cNvPr>
            <p:cNvPicPr>
              <a:picLocks noChangeAspect="1"/>
            </p:cNvPicPr>
            <p:nvPr/>
          </p:nvPicPr>
          <p:blipFill>
            <a:blip r:embed="rId7">
              <a:biLevel thresh="50000"/>
            </a:blip>
            <a:stretch>
              <a:fillRect/>
            </a:stretch>
          </p:blipFill>
          <p:spPr>
            <a:xfrm>
              <a:off x="4195057" y="1388044"/>
              <a:ext cx="1946495" cy="323803"/>
            </a:xfrm>
            <a:prstGeom prst="rect">
              <a:avLst/>
            </a:prstGeom>
          </p:spPr>
        </p:pic>
        <p:pic>
          <p:nvPicPr>
            <p:cNvPr id="23" name="Imagen 22">
              <a:extLst>
                <a:ext uri="{FF2B5EF4-FFF2-40B4-BE49-F238E27FC236}">
                  <a16:creationId xmlns:a16="http://schemas.microsoft.com/office/drawing/2014/main" id="{AF1E6CD3-70D7-1946-BCFD-7A6A4ACCB746}"/>
                </a:ext>
              </a:extLst>
            </p:cNvPr>
            <p:cNvPicPr>
              <a:picLocks noChangeAspect="1"/>
            </p:cNvPicPr>
            <p:nvPr/>
          </p:nvPicPr>
          <p:blipFill>
            <a:blip r:embed="rId8"/>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8830093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dirty="0">
                <a:solidFill>
                  <a:srgbClr val="000000"/>
                </a:solidFill>
                <a:latin typeface="Roboto Cn" pitchFamily="2" charset="0"/>
                <a:ea typeface="Roboto Cn" pitchFamily="2" charset="0"/>
              </a:rPr>
              <a:t>GALERIA</a:t>
            </a:r>
          </a:p>
        </p:txBody>
      </p:sp>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Roboto" pitchFamily="2" charset="0"/>
                <a:ea typeface="Roboto" pitchFamily="2" charset="0"/>
              </a:rPr>
              <a:t>Motion Institute </a:t>
            </a:r>
            <a:r>
              <a:rPr lang="es-ES" sz="1200">
                <a:solidFill>
                  <a:schemeClr val="bg1">
                    <a:lumMod val="50000"/>
                  </a:schemeClr>
                </a:solidFill>
                <a:latin typeface="Roboto" pitchFamily="2" charset="0"/>
                <a:ea typeface="Roboto" pitchFamily="2" charset="0"/>
              </a:rPr>
              <a:t>® | extension@motioncenter.cl | Instagram: @motion.institute</a:t>
            </a:r>
          </a:p>
        </p:txBody>
      </p:sp>
      <p:pic>
        <p:nvPicPr>
          <p:cNvPr id="11" name="Imagen 10" descr="Icono&#10;&#10;Descripción generada automáticamente">
            <a:extLst>
              <a:ext uri="{FF2B5EF4-FFF2-40B4-BE49-F238E27FC236}">
                <a16:creationId xmlns:a16="http://schemas.microsoft.com/office/drawing/2014/main" id="{7522BC7F-3E68-2449-9257-C16239EA780A}"/>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pic>
        <p:nvPicPr>
          <p:cNvPr id="6" name="Imagen 5" descr="Un grupo de personas reunidas en una estación&#10;&#10;Descripción generada automáticamente con confianza media">
            <a:extLst>
              <a:ext uri="{FF2B5EF4-FFF2-40B4-BE49-F238E27FC236}">
                <a16:creationId xmlns:a16="http://schemas.microsoft.com/office/drawing/2014/main" id="{2AD094B0-F4D4-CD4F-B077-11DE32373B6F}"/>
              </a:ext>
            </a:extLst>
          </p:cNvPr>
          <p:cNvPicPr>
            <a:picLocks noChangeAspect="1"/>
          </p:cNvPicPr>
          <p:nvPr/>
        </p:nvPicPr>
        <p:blipFill>
          <a:blip r:embed="rId5"/>
          <a:stretch>
            <a:fillRect/>
          </a:stretch>
        </p:blipFill>
        <p:spPr>
          <a:xfrm>
            <a:off x="8270146" y="3097955"/>
            <a:ext cx="3387889" cy="2256387"/>
          </a:xfrm>
          <a:prstGeom prst="rect">
            <a:avLst/>
          </a:prstGeom>
        </p:spPr>
      </p:pic>
      <p:pic>
        <p:nvPicPr>
          <p:cNvPr id="12" name="Imagen 11" descr="Un grupo de personas en un auditorio&#10;&#10;Descripción generada automáticamente">
            <a:extLst>
              <a:ext uri="{FF2B5EF4-FFF2-40B4-BE49-F238E27FC236}">
                <a16:creationId xmlns:a16="http://schemas.microsoft.com/office/drawing/2014/main" id="{DC69016D-94E2-F949-B2DE-15C7894809A3}"/>
              </a:ext>
            </a:extLst>
          </p:cNvPr>
          <p:cNvPicPr>
            <a:picLocks noChangeAspect="1"/>
          </p:cNvPicPr>
          <p:nvPr/>
        </p:nvPicPr>
        <p:blipFill>
          <a:blip r:embed="rId6"/>
          <a:stretch>
            <a:fillRect/>
          </a:stretch>
        </p:blipFill>
        <p:spPr>
          <a:xfrm>
            <a:off x="533965" y="3097955"/>
            <a:ext cx="3388031" cy="2256387"/>
          </a:xfrm>
          <a:prstGeom prst="rect">
            <a:avLst/>
          </a:prstGeom>
        </p:spPr>
      </p:pic>
      <p:pic>
        <p:nvPicPr>
          <p:cNvPr id="15" name="Imagen 14" descr="Un grupo de personas en un auditorio&#10;&#10;Descripción generada automáticamente">
            <a:extLst>
              <a:ext uri="{FF2B5EF4-FFF2-40B4-BE49-F238E27FC236}">
                <a16:creationId xmlns:a16="http://schemas.microsoft.com/office/drawing/2014/main" id="{74933558-7172-C94C-A110-939017DDF30F}"/>
              </a:ext>
            </a:extLst>
          </p:cNvPr>
          <p:cNvPicPr>
            <a:picLocks noChangeAspect="1"/>
          </p:cNvPicPr>
          <p:nvPr/>
        </p:nvPicPr>
        <p:blipFill>
          <a:blip r:embed="rId7"/>
          <a:stretch>
            <a:fillRect/>
          </a:stretch>
        </p:blipFill>
        <p:spPr>
          <a:xfrm>
            <a:off x="4402055" y="3097955"/>
            <a:ext cx="3387890" cy="2256388"/>
          </a:xfrm>
          <a:prstGeom prst="rect">
            <a:avLst/>
          </a:prstGeom>
        </p:spPr>
      </p:pic>
      <p:grpSp>
        <p:nvGrpSpPr>
          <p:cNvPr id="24" name="Grupo 23">
            <a:extLst>
              <a:ext uri="{FF2B5EF4-FFF2-40B4-BE49-F238E27FC236}">
                <a16:creationId xmlns:a16="http://schemas.microsoft.com/office/drawing/2014/main" id="{9BD10A51-3D1A-C144-8CBF-9BFB14AC860A}"/>
              </a:ext>
            </a:extLst>
          </p:cNvPr>
          <p:cNvGrpSpPr/>
          <p:nvPr/>
        </p:nvGrpSpPr>
        <p:grpSpPr>
          <a:xfrm>
            <a:off x="9758508" y="348782"/>
            <a:ext cx="2156516" cy="345716"/>
            <a:chOff x="4195057" y="1231411"/>
            <a:chExt cx="3973902" cy="637066"/>
          </a:xfrm>
        </p:grpSpPr>
        <p:pic>
          <p:nvPicPr>
            <p:cNvPr id="25" name="Imagen 24">
              <a:extLst>
                <a:ext uri="{FF2B5EF4-FFF2-40B4-BE49-F238E27FC236}">
                  <a16:creationId xmlns:a16="http://schemas.microsoft.com/office/drawing/2014/main" id="{528B378B-57B9-634B-A3AD-4C2E4D4FF45C}"/>
                </a:ext>
              </a:extLst>
            </p:cNvPr>
            <p:cNvPicPr>
              <a:picLocks noChangeAspect="1"/>
            </p:cNvPicPr>
            <p:nvPr/>
          </p:nvPicPr>
          <p:blipFill>
            <a:blip r:embed="rId8">
              <a:biLevel thresh="50000"/>
            </a:blip>
            <a:stretch>
              <a:fillRect/>
            </a:stretch>
          </p:blipFill>
          <p:spPr>
            <a:xfrm>
              <a:off x="4195057" y="1388044"/>
              <a:ext cx="1946495" cy="323803"/>
            </a:xfrm>
            <a:prstGeom prst="rect">
              <a:avLst/>
            </a:prstGeom>
          </p:spPr>
        </p:pic>
        <p:pic>
          <p:nvPicPr>
            <p:cNvPr id="26" name="Imagen 25">
              <a:extLst>
                <a:ext uri="{FF2B5EF4-FFF2-40B4-BE49-F238E27FC236}">
                  <a16:creationId xmlns:a16="http://schemas.microsoft.com/office/drawing/2014/main" id="{D9CCD214-E381-2A47-80BF-32269C50CB1F}"/>
                </a:ext>
              </a:extLst>
            </p:cNvPr>
            <p:cNvPicPr>
              <a:picLocks noChangeAspect="1"/>
            </p:cNvPicPr>
            <p:nvPr/>
          </p:nvPicPr>
          <p:blipFill>
            <a:blip r:embed="rId9"/>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2497397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dirty="0">
                <a:solidFill>
                  <a:srgbClr val="000000"/>
                </a:solidFill>
                <a:latin typeface="Roboto Cn" pitchFamily="2" charset="0"/>
                <a:ea typeface="Roboto Cn" pitchFamily="2" charset="0"/>
              </a:rPr>
              <a:t>GALERIA</a:t>
            </a:r>
          </a:p>
        </p:txBody>
      </p:sp>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Roboto" pitchFamily="2" charset="0"/>
                <a:ea typeface="Roboto" pitchFamily="2" charset="0"/>
              </a:rPr>
              <a:t>Motion Institute </a:t>
            </a:r>
            <a:r>
              <a:rPr lang="es-ES" sz="1200">
                <a:solidFill>
                  <a:schemeClr val="bg1">
                    <a:lumMod val="50000"/>
                  </a:schemeClr>
                </a:solidFill>
                <a:latin typeface="Roboto" pitchFamily="2" charset="0"/>
                <a:ea typeface="Roboto" pitchFamily="2" charset="0"/>
              </a:rPr>
              <a:t>® | extension@motioncenter.cl | Instagram: @motion.institute</a:t>
            </a:r>
          </a:p>
        </p:txBody>
      </p:sp>
      <p:pic>
        <p:nvPicPr>
          <p:cNvPr id="6" name="Imagen 5" descr="Un grupo de personas en una cancha&#10;&#10;Descripción generada automáticamente con confianza media">
            <a:extLst>
              <a:ext uri="{FF2B5EF4-FFF2-40B4-BE49-F238E27FC236}">
                <a16:creationId xmlns:a16="http://schemas.microsoft.com/office/drawing/2014/main" id="{BDC65E42-1F7B-2D42-9FB2-CFEE3F4D3979}"/>
              </a:ext>
            </a:extLst>
          </p:cNvPr>
          <p:cNvPicPr>
            <a:picLocks noChangeAspect="1"/>
          </p:cNvPicPr>
          <p:nvPr/>
        </p:nvPicPr>
        <p:blipFill>
          <a:blip r:embed="rId2"/>
          <a:stretch>
            <a:fillRect/>
          </a:stretch>
        </p:blipFill>
        <p:spPr>
          <a:xfrm>
            <a:off x="4404535" y="3097954"/>
            <a:ext cx="3382929" cy="2256387"/>
          </a:xfrm>
          <a:prstGeom prst="rect">
            <a:avLst/>
          </a:prstGeom>
        </p:spPr>
      </p:pic>
      <p:pic>
        <p:nvPicPr>
          <p:cNvPr id="9" name="Imagen 8" descr="Un grupo de personas sentadas en el suelo&#10;&#10;Descripción generada automáticamente con confianza media">
            <a:extLst>
              <a:ext uri="{FF2B5EF4-FFF2-40B4-BE49-F238E27FC236}">
                <a16:creationId xmlns:a16="http://schemas.microsoft.com/office/drawing/2014/main" id="{875A46C1-7A6F-CA44-B244-E509FFEC2B5A}"/>
              </a:ext>
            </a:extLst>
          </p:cNvPr>
          <p:cNvPicPr>
            <a:picLocks noChangeAspect="1"/>
          </p:cNvPicPr>
          <p:nvPr/>
        </p:nvPicPr>
        <p:blipFill>
          <a:blip r:embed="rId3"/>
          <a:stretch>
            <a:fillRect/>
          </a:stretch>
        </p:blipFill>
        <p:spPr>
          <a:xfrm>
            <a:off x="533965" y="3097953"/>
            <a:ext cx="3382930" cy="2256388"/>
          </a:xfrm>
          <a:prstGeom prst="rect">
            <a:avLst/>
          </a:prstGeom>
        </p:spPr>
      </p:pic>
      <p:pic>
        <p:nvPicPr>
          <p:cNvPr id="11" name="Imagen 10" descr="Un grupo de personas de pie sobre pasto&#10;&#10;Descripción generada automáticamente con confianza media">
            <a:extLst>
              <a:ext uri="{FF2B5EF4-FFF2-40B4-BE49-F238E27FC236}">
                <a16:creationId xmlns:a16="http://schemas.microsoft.com/office/drawing/2014/main" id="{371D1F2E-E0D2-744C-8E4D-9521BC45F56C}"/>
              </a:ext>
            </a:extLst>
          </p:cNvPr>
          <p:cNvPicPr>
            <a:picLocks noChangeAspect="1"/>
          </p:cNvPicPr>
          <p:nvPr/>
        </p:nvPicPr>
        <p:blipFill>
          <a:blip r:embed="rId4"/>
          <a:stretch>
            <a:fillRect/>
          </a:stretch>
        </p:blipFill>
        <p:spPr>
          <a:xfrm>
            <a:off x="8270146" y="3097953"/>
            <a:ext cx="3387889" cy="2256387"/>
          </a:xfrm>
          <a:prstGeom prst="rect">
            <a:avLst/>
          </a:prstGeom>
        </p:spPr>
      </p:pic>
      <p:pic>
        <p:nvPicPr>
          <p:cNvPr id="20" name="Imagen 19" descr="Icono&#10;&#10;Descripción generada automáticamente">
            <a:extLst>
              <a:ext uri="{FF2B5EF4-FFF2-40B4-BE49-F238E27FC236}">
                <a16:creationId xmlns:a16="http://schemas.microsoft.com/office/drawing/2014/main" id="{C15B8FAF-478B-1A47-943C-49066AAB3BC6}"/>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grpSp>
        <p:nvGrpSpPr>
          <p:cNvPr id="21" name="Grupo 20">
            <a:extLst>
              <a:ext uri="{FF2B5EF4-FFF2-40B4-BE49-F238E27FC236}">
                <a16:creationId xmlns:a16="http://schemas.microsoft.com/office/drawing/2014/main" id="{92753CE3-8E7B-B242-A9FC-DE89FAA88008}"/>
              </a:ext>
            </a:extLst>
          </p:cNvPr>
          <p:cNvGrpSpPr/>
          <p:nvPr/>
        </p:nvGrpSpPr>
        <p:grpSpPr>
          <a:xfrm>
            <a:off x="9758508" y="348782"/>
            <a:ext cx="2156516" cy="345716"/>
            <a:chOff x="4195057" y="1231411"/>
            <a:chExt cx="3973902" cy="637066"/>
          </a:xfrm>
        </p:grpSpPr>
        <p:pic>
          <p:nvPicPr>
            <p:cNvPr id="22" name="Imagen 21">
              <a:extLst>
                <a:ext uri="{FF2B5EF4-FFF2-40B4-BE49-F238E27FC236}">
                  <a16:creationId xmlns:a16="http://schemas.microsoft.com/office/drawing/2014/main" id="{F81FAE82-4AFB-CF41-9C39-38AAEBFC395F}"/>
                </a:ext>
              </a:extLst>
            </p:cNvPr>
            <p:cNvPicPr>
              <a:picLocks noChangeAspect="1"/>
            </p:cNvPicPr>
            <p:nvPr/>
          </p:nvPicPr>
          <p:blipFill>
            <a:blip r:embed="rId7">
              <a:biLevel thresh="50000"/>
            </a:blip>
            <a:stretch>
              <a:fillRect/>
            </a:stretch>
          </p:blipFill>
          <p:spPr>
            <a:xfrm>
              <a:off x="4195057" y="1388044"/>
              <a:ext cx="1946495" cy="323803"/>
            </a:xfrm>
            <a:prstGeom prst="rect">
              <a:avLst/>
            </a:prstGeom>
          </p:spPr>
        </p:pic>
        <p:pic>
          <p:nvPicPr>
            <p:cNvPr id="23" name="Imagen 22">
              <a:extLst>
                <a:ext uri="{FF2B5EF4-FFF2-40B4-BE49-F238E27FC236}">
                  <a16:creationId xmlns:a16="http://schemas.microsoft.com/office/drawing/2014/main" id="{B205B727-9870-2641-BC50-A02C58067B3B}"/>
                </a:ext>
              </a:extLst>
            </p:cNvPr>
            <p:cNvPicPr>
              <a:picLocks noChangeAspect="1"/>
            </p:cNvPicPr>
            <p:nvPr/>
          </p:nvPicPr>
          <p:blipFill>
            <a:blip r:embed="rId8"/>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3614325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a:solidFill>
                  <a:srgbClr val="000000"/>
                </a:solidFill>
                <a:latin typeface="Roboto Cn" pitchFamily="2" charset="0"/>
                <a:ea typeface="Roboto Cn" pitchFamily="2" charset="0"/>
              </a:rPr>
              <a:t>EQUIPO: </a:t>
            </a:r>
            <a:r>
              <a:rPr lang="en-US" sz="2800" b="1" err="1">
                <a:solidFill>
                  <a:srgbClr val="000000"/>
                </a:solidFill>
                <a:latin typeface="Roboto Cn" pitchFamily="2" charset="0"/>
                <a:ea typeface="Roboto Cn" pitchFamily="2" charset="0"/>
              </a:rPr>
              <a:t>Directores</a:t>
            </a:r>
            <a:endParaRPr lang="en-US" sz="2800" b="1">
              <a:solidFill>
                <a:srgbClr val="000000"/>
              </a:solidFill>
              <a:latin typeface="Roboto Cn" pitchFamily="2" charset="0"/>
              <a:ea typeface="Roboto Cn" pitchFamily="2" charset="0"/>
            </a:endParaRPr>
          </a:p>
        </p:txBody>
      </p:sp>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Roboto" pitchFamily="2" charset="0"/>
                <a:ea typeface="Roboto" pitchFamily="2" charset="0"/>
              </a:rPr>
              <a:t>Motion Institute </a:t>
            </a:r>
            <a:r>
              <a:rPr lang="es-ES" sz="1200">
                <a:solidFill>
                  <a:schemeClr val="bg1">
                    <a:lumMod val="50000"/>
                  </a:schemeClr>
                </a:solidFill>
                <a:latin typeface="Roboto" pitchFamily="2" charset="0"/>
                <a:ea typeface="Roboto" pitchFamily="2" charset="0"/>
              </a:rPr>
              <a:t>® | extension@motioncenter.cl | Instagram: @motion.institute</a:t>
            </a:r>
          </a:p>
        </p:txBody>
      </p:sp>
      <p:sp>
        <p:nvSpPr>
          <p:cNvPr id="12" name="Rectángulo 11">
            <a:extLst>
              <a:ext uri="{FF2B5EF4-FFF2-40B4-BE49-F238E27FC236}">
                <a16:creationId xmlns:a16="http://schemas.microsoft.com/office/drawing/2014/main" id="{DEB8F32F-4491-C046-BE43-2C613A54ABB7}"/>
              </a:ext>
            </a:extLst>
          </p:cNvPr>
          <p:cNvSpPr/>
          <p:nvPr/>
        </p:nvSpPr>
        <p:spPr>
          <a:xfrm>
            <a:off x="497692" y="2808663"/>
            <a:ext cx="10959695" cy="2831544"/>
          </a:xfrm>
          <a:prstGeom prst="rect">
            <a:avLst/>
          </a:prstGeom>
        </p:spPr>
        <p:txBody>
          <a:bodyPr wrap="square">
            <a:spAutoFit/>
          </a:bodyPr>
          <a:lstStyle/>
          <a:p>
            <a:r>
              <a:rPr lang="es-CL" sz="1400" b="1" dirty="0">
                <a:latin typeface="Roboto Cn" pitchFamily="2" charset="0"/>
                <a:ea typeface="Roboto Cn" pitchFamily="2" charset="0"/>
              </a:rPr>
              <a:t>Badir Zara</a:t>
            </a:r>
          </a:p>
          <a:p>
            <a:pPr algn="just"/>
            <a:endParaRPr lang="es-CL" sz="1400" dirty="0">
              <a:latin typeface="Roboto Lt" pitchFamily="2" charset="0"/>
              <a:ea typeface="Roboto Lt" pitchFamily="2" charset="0"/>
            </a:endParaRPr>
          </a:p>
          <a:p>
            <a:pPr algn="just"/>
            <a:r>
              <a:rPr lang="es-CL" sz="1200" dirty="0">
                <a:latin typeface="Roboto Light" panose="02000000000000000000" pitchFamily="2" charset="0"/>
                <a:ea typeface="Roboto Light" panose="02000000000000000000" pitchFamily="2" charset="0"/>
              </a:rPr>
              <a:t>Kinesiólogo (Universidad Mayor), Magister en Ciencias de la Salud y Deporte, Mención Kinesiología Deportiva (Universidad </a:t>
            </a:r>
            <a:r>
              <a:rPr lang="es-CL" sz="1200" dirty="0" err="1">
                <a:latin typeface="Roboto Light" panose="02000000000000000000" pitchFamily="2" charset="0"/>
                <a:ea typeface="Roboto Light" panose="02000000000000000000" pitchFamily="2" charset="0"/>
              </a:rPr>
              <a:t>Finis</a:t>
            </a:r>
            <a:r>
              <a:rPr lang="es-CL" sz="1200" dirty="0">
                <a:latin typeface="Roboto Light" panose="02000000000000000000" pitchFamily="2" charset="0"/>
                <a:ea typeface="Roboto Light" panose="02000000000000000000" pitchFamily="2" charset="0"/>
              </a:rPr>
              <a:t> </a:t>
            </a:r>
            <a:r>
              <a:rPr lang="es-CL" sz="1200" dirty="0" err="1">
                <a:latin typeface="Roboto Light" panose="02000000000000000000" pitchFamily="2" charset="0"/>
                <a:ea typeface="Roboto Light" panose="02000000000000000000" pitchFamily="2" charset="0"/>
              </a:rPr>
              <a:t>Terrae</a:t>
            </a:r>
            <a:r>
              <a:rPr lang="es-CL" sz="1200" dirty="0">
                <a:latin typeface="Roboto Light" panose="02000000000000000000" pitchFamily="2" charset="0"/>
                <a:ea typeface="Roboto Light" panose="02000000000000000000" pitchFamily="2" charset="0"/>
              </a:rPr>
              <a:t>), Diplomado en Kinesiología Deportiva (Universidad Mayor); Diplomado Kinesiología cuadrante superior (Universidad de los Andes); Diplomado Gestión de Negocios (Universidad de Chile). Docente en la Universidad de los Andes (Técnicas de evaluación y tratamiento músculo-esqueléticas). Jefe y responsable del área de kinesiología en Motion Center. Socio Fundador Motion Center. Kinesiólogo Selección Nacional de Básquetbol Adulta FEBACHILE.</a:t>
            </a:r>
          </a:p>
          <a:p>
            <a:pPr algn="just"/>
            <a:endParaRPr lang="es-CL" sz="1400" dirty="0">
              <a:latin typeface="Roboto Cn" pitchFamily="2" charset="0"/>
              <a:ea typeface="Roboto Cn" pitchFamily="2" charset="0"/>
            </a:endParaRPr>
          </a:p>
          <a:p>
            <a:pPr algn="just"/>
            <a:r>
              <a:rPr lang="es-CL" sz="1400" b="1" dirty="0">
                <a:latin typeface="Roboto Cn" pitchFamily="2" charset="0"/>
                <a:ea typeface="Roboto Cn" pitchFamily="2" charset="0"/>
              </a:rPr>
              <a:t>Francisco </a:t>
            </a:r>
            <a:r>
              <a:rPr lang="es-CL" sz="1400" b="1" dirty="0" err="1">
                <a:latin typeface="Roboto Cn" pitchFamily="2" charset="0"/>
                <a:ea typeface="Roboto Cn" pitchFamily="2" charset="0"/>
              </a:rPr>
              <a:t>Espíldora</a:t>
            </a:r>
            <a:endParaRPr lang="es-CL" sz="1400" b="1" dirty="0">
              <a:latin typeface="Roboto Cn" pitchFamily="2" charset="0"/>
              <a:ea typeface="Roboto Cn" pitchFamily="2" charset="0"/>
            </a:endParaRPr>
          </a:p>
          <a:p>
            <a:pPr algn="just"/>
            <a:endParaRPr lang="es-CL" sz="1400" dirty="0">
              <a:latin typeface="Roboto Lt" pitchFamily="2" charset="0"/>
              <a:ea typeface="Roboto Lt" pitchFamily="2" charset="0"/>
            </a:endParaRPr>
          </a:p>
          <a:p>
            <a:pPr algn="just"/>
            <a:r>
              <a:rPr lang="es-CL" sz="1200" dirty="0">
                <a:latin typeface="Roboto Light" panose="02000000000000000000" pitchFamily="2" charset="0"/>
                <a:ea typeface="Roboto Light" panose="02000000000000000000" pitchFamily="2" charset="0"/>
              </a:rPr>
              <a:t>Profesor de Educación Física (UNAB), Magíster en Ciencias de la Salud y del Deporte. (Universidad Finís </a:t>
            </a:r>
            <a:r>
              <a:rPr lang="es-CL" sz="1200" dirty="0" err="1">
                <a:latin typeface="Roboto Light" panose="02000000000000000000" pitchFamily="2" charset="0"/>
                <a:ea typeface="Roboto Light" panose="02000000000000000000" pitchFamily="2" charset="0"/>
              </a:rPr>
              <a:t>Terrae</a:t>
            </a:r>
            <a:r>
              <a:rPr lang="es-CL" sz="1200" dirty="0">
                <a:latin typeface="Roboto Light" panose="02000000000000000000" pitchFamily="2" charset="0"/>
                <a:ea typeface="Roboto Light" panose="02000000000000000000" pitchFamily="2" charset="0"/>
              </a:rPr>
              <a:t>), Diplomado en Fisiología del Ejercicio, Ayudas </a:t>
            </a:r>
            <a:r>
              <a:rPr lang="es-CL" sz="1200" dirty="0" err="1">
                <a:latin typeface="Roboto Light" panose="02000000000000000000" pitchFamily="2" charset="0"/>
                <a:ea typeface="Roboto Light" panose="02000000000000000000" pitchFamily="2" charset="0"/>
              </a:rPr>
              <a:t>Ergogénicas</a:t>
            </a:r>
            <a:r>
              <a:rPr lang="es-CL" sz="1200" dirty="0">
                <a:latin typeface="Roboto Light" panose="02000000000000000000" pitchFamily="2" charset="0"/>
                <a:ea typeface="Roboto Light" panose="02000000000000000000" pitchFamily="2" charset="0"/>
              </a:rPr>
              <a:t> y Rendimiento Deportivo (Universidad </a:t>
            </a:r>
            <a:r>
              <a:rPr lang="es-CL" sz="1200" dirty="0" err="1">
                <a:latin typeface="Roboto Light" panose="02000000000000000000" pitchFamily="2" charset="0"/>
                <a:ea typeface="Roboto Light" panose="02000000000000000000" pitchFamily="2" charset="0"/>
              </a:rPr>
              <a:t>Finis</a:t>
            </a:r>
            <a:r>
              <a:rPr lang="es-CL" sz="1200" dirty="0">
                <a:latin typeface="Roboto Light" panose="02000000000000000000" pitchFamily="2" charset="0"/>
                <a:ea typeface="Roboto Light" panose="02000000000000000000" pitchFamily="2" charset="0"/>
              </a:rPr>
              <a:t> </a:t>
            </a:r>
            <a:r>
              <a:rPr lang="es-CL" sz="1200" dirty="0" err="1">
                <a:latin typeface="Roboto Light" panose="02000000000000000000" pitchFamily="2" charset="0"/>
                <a:ea typeface="Roboto Light" panose="02000000000000000000" pitchFamily="2" charset="0"/>
              </a:rPr>
              <a:t>Terrae</a:t>
            </a:r>
            <a:r>
              <a:rPr lang="es-CL" sz="1200" dirty="0">
                <a:latin typeface="Roboto Light" panose="02000000000000000000" pitchFamily="2" charset="0"/>
                <a:ea typeface="Roboto Light" panose="02000000000000000000" pitchFamily="2" charset="0"/>
              </a:rPr>
              <a:t>). Diplomado en Ciencias de la Actividad Física y la Salud (Universidad de Chile). Docente de postgrados en Universidad </a:t>
            </a:r>
            <a:r>
              <a:rPr lang="es-CL" sz="1200" dirty="0" err="1">
                <a:latin typeface="Roboto Light" panose="02000000000000000000" pitchFamily="2" charset="0"/>
                <a:ea typeface="Roboto Light" panose="02000000000000000000" pitchFamily="2" charset="0"/>
              </a:rPr>
              <a:t>Finis</a:t>
            </a:r>
            <a:r>
              <a:rPr lang="es-CL" sz="1200" dirty="0">
                <a:latin typeface="Roboto Light" panose="02000000000000000000" pitchFamily="2" charset="0"/>
                <a:ea typeface="Roboto Light" panose="02000000000000000000" pitchFamily="2" charset="0"/>
              </a:rPr>
              <a:t> </a:t>
            </a:r>
            <a:r>
              <a:rPr lang="es-CL" sz="1200" dirty="0" err="1">
                <a:latin typeface="Roboto Light" panose="02000000000000000000" pitchFamily="2" charset="0"/>
                <a:ea typeface="Roboto Light" panose="02000000000000000000" pitchFamily="2" charset="0"/>
              </a:rPr>
              <a:t>Terrae</a:t>
            </a:r>
            <a:r>
              <a:rPr lang="es-CL" sz="1200" dirty="0">
                <a:latin typeface="Roboto Light" panose="02000000000000000000" pitchFamily="2" charset="0"/>
                <a:ea typeface="Roboto Light" panose="02000000000000000000" pitchFamily="2" charset="0"/>
              </a:rPr>
              <a:t>, Universidad de Antofagasta y Universidad de San Sebastián (Valdivia). Parte del equipo de fisiólogos de las selecciones menores de fútbol profesional (ANFP) durante el año 2015. Ex preparador físico del Club Social y Deportivo </a:t>
            </a:r>
            <a:r>
              <a:rPr lang="es-CL" sz="1200" dirty="0" err="1">
                <a:latin typeface="Roboto Light" panose="02000000000000000000" pitchFamily="2" charset="0"/>
                <a:ea typeface="Roboto Light" panose="02000000000000000000" pitchFamily="2" charset="0"/>
              </a:rPr>
              <a:t>Colo-Colo</a:t>
            </a:r>
            <a:r>
              <a:rPr lang="es-CL" sz="1200" dirty="0">
                <a:latin typeface="Roboto Light" panose="02000000000000000000" pitchFamily="2" charset="0"/>
                <a:ea typeface="Roboto Light" panose="02000000000000000000" pitchFamily="2" charset="0"/>
              </a:rPr>
              <a:t>. Investigador asociado al Laboratorio de Ciencias del Ejercicio de la Universidad </a:t>
            </a:r>
            <a:r>
              <a:rPr lang="es-CL" sz="1200" dirty="0" err="1">
                <a:latin typeface="Roboto Light" panose="02000000000000000000" pitchFamily="2" charset="0"/>
                <a:ea typeface="Roboto Light" panose="02000000000000000000" pitchFamily="2" charset="0"/>
              </a:rPr>
              <a:t>Finis</a:t>
            </a:r>
            <a:r>
              <a:rPr lang="es-CL" sz="1200" dirty="0">
                <a:latin typeface="Roboto Light" panose="02000000000000000000" pitchFamily="2" charset="0"/>
                <a:ea typeface="Roboto Light" panose="02000000000000000000" pitchFamily="2" charset="0"/>
              </a:rPr>
              <a:t> </a:t>
            </a:r>
            <a:r>
              <a:rPr lang="es-CL" sz="1200" dirty="0" err="1">
                <a:latin typeface="Roboto Light" panose="02000000000000000000" pitchFamily="2" charset="0"/>
                <a:ea typeface="Roboto Light" panose="02000000000000000000" pitchFamily="2" charset="0"/>
              </a:rPr>
              <a:t>Terrae</a:t>
            </a:r>
            <a:r>
              <a:rPr lang="es-CL" sz="1200" dirty="0">
                <a:latin typeface="Roboto Light" panose="02000000000000000000" pitchFamily="2" charset="0"/>
                <a:ea typeface="Roboto Light" panose="02000000000000000000" pitchFamily="2" charset="0"/>
              </a:rPr>
              <a:t>. Ex Fisiólogo – Centro de Salud Deportivo - Clínica Santa María. Coordinador académico Motion </a:t>
            </a:r>
            <a:r>
              <a:rPr lang="es-CL" sz="1200" dirty="0" err="1">
                <a:latin typeface="Roboto Light" panose="02000000000000000000" pitchFamily="2" charset="0"/>
                <a:ea typeface="Roboto Light" panose="02000000000000000000" pitchFamily="2" charset="0"/>
              </a:rPr>
              <a:t>Institude</a:t>
            </a:r>
            <a:r>
              <a:rPr lang="es-CL" sz="1200" dirty="0">
                <a:latin typeface="Roboto Light" panose="02000000000000000000" pitchFamily="2" charset="0"/>
                <a:ea typeface="Roboto Light" panose="02000000000000000000" pitchFamily="2" charset="0"/>
              </a:rPr>
              <a:t>.</a:t>
            </a:r>
          </a:p>
        </p:txBody>
      </p:sp>
      <p:pic>
        <p:nvPicPr>
          <p:cNvPr id="9" name="Imagen 8" descr="Icono&#10;&#10;Descripción generada automáticamente">
            <a:extLst>
              <a:ext uri="{FF2B5EF4-FFF2-40B4-BE49-F238E27FC236}">
                <a16:creationId xmlns:a16="http://schemas.microsoft.com/office/drawing/2014/main" id="{0CF95F63-497F-7443-81AB-8E3501576C19}"/>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grpSp>
        <p:nvGrpSpPr>
          <p:cNvPr id="10" name="Grupo 9">
            <a:extLst>
              <a:ext uri="{FF2B5EF4-FFF2-40B4-BE49-F238E27FC236}">
                <a16:creationId xmlns:a16="http://schemas.microsoft.com/office/drawing/2014/main" id="{594C3A8F-4B79-0345-84B4-9CA9D7335106}"/>
              </a:ext>
            </a:extLst>
          </p:cNvPr>
          <p:cNvGrpSpPr/>
          <p:nvPr/>
        </p:nvGrpSpPr>
        <p:grpSpPr>
          <a:xfrm>
            <a:off x="9758508" y="348782"/>
            <a:ext cx="2156516" cy="345716"/>
            <a:chOff x="4195057" y="1231411"/>
            <a:chExt cx="3973902" cy="637066"/>
          </a:xfrm>
        </p:grpSpPr>
        <p:pic>
          <p:nvPicPr>
            <p:cNvPr id="11" name="Imagen 10">
              <a:extLst>
                <a:ext uri="{FF2B5EF4-FFF2-40B4-BE49-F238E27FC236}">
                  <a16:creationId xmlns:a16="http://schemas.microsoft.com/office/drawing/2014/main" id="{D3AF4112-51BA-ED42-83AC-041B8BB11786}"/>
                </a:ext>
              </a:extLst>
            </p:cNvPr>
            <p:cNvPicPr>
              <a:picLocks noChangeAspect="1"/>
            </p:cNvPicPr>
            <p:nvPr/>
          </p:nvPicPr>
          <p:blipFill>
            <a:blip r:embed="rId4">
              <a:biLevel thresh="50000"/>
            </a:blip>
            <a:stretch>
              <a:fillRect/>
            </a:stretch>
          </p:blipFill>
          <p:spPr>
            <a:xfrm>
              <a:off x="4195057" y="1388044"/>
              <a:ext cx="1946495" cy="323803"/>
            </a:xfrm>
            <a:prstGeom prst="rect">
              <a:avLst/>
            </a:prstGeom>
          </p:spPr>
        </p:pic>
        <p:pic>
          <p:nvPicPr>
            <p:cNvPr id="13" name="Imagen 12">
              <a:extLst>
                <a:ext uri="{FF2B5EF4-FFF2-40B4-BE49-F238E27FC236}">
                  <a16:creationId xmlns:a16="http://schemas.microsoft.com/office/drawing/2014/main" id="{4DB8EC2D-E0EA-D540-BB9C-ABE031CCFD7E}"/>
                </a:ext>
              </a:extLst>
            </p:cNvPr>
            <p:cNvPicPr>
              <a:picLocks noChangeAspect="1"/>
            </p:cNvPicPr>
            <p:nvPr/>
          </p:nvPicPr>
          <p:blipFill>
            <a:blip r:embed="rId5"/>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291139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dirty="0">
                <a:solidFill>
                  <a:srgbClr val="000000"/>
                </a:solidFill>
                <a:latin typeface="Roboto Cn" pitchFamily="2" charset="0"/>
                <a:ea typeface="Roboto Cn" pitchFamily="2" charset="0"/>
              </a:rPr>
              <a:t>DOCENTES PRELIMINARES:</a:t>
            </a:r>
          </a:p>
        </p:txBody>
      </p:sp>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Roboto" pitchFamily="2" charset="0"/>
                <a:ea typeface="Roboto" pitchFamily="2" charset="0"/>
              </a:rPr>
              <a:t>Motion Institute </a:t>
            </a:r>
            <a:r>
              <a:rPr lang="es-ES" sz="1200">
                <a:solidFill>
                  <a:schemeClr val="bg1">
                    <a:lumMod val="50000"/>
                  </a:schemeClr>
                </a:solidFill>
                <a:latin typeface="Roboto" pitchFamily="2" charset="0"/>
                <a:ea typeface="Roboto" pitchFamily="2" charset="0"/>
              </a:rPr>
              <a:t>® | extension@motioncenter.cl | Instagram: @motion.institute</a:t>
            </a:r>
          </a:p>
        </p:txBody>
      </p:sp>
      <p:sp>
        <p:nvSpPr>
          <p:cNvPr id="12" name="Rectángulo 11">
            <a:extLst>
              <a:ext uri="{FF2B5EF4-FFF2-40B4-BE49-F238E27FC236}">
                <a16:creationId xmlns:a16="http://schemas.microsoft.com/office/drawing/2014/main" id="{DEB8F32F-4491-C046-BE43-2C613A54ABB7}"/>
              </a:ext>
            </a:extLst>
          </p:cNvPr>
          <p:cNvSpPr/>
          <p:nvPr/>
        </p:nvSpPr>
        <p:spPr>
          <a:xfrm>
            <a:off x="497692" y="2334085"/>
            <a:ext cx="10959695" cy="4955203"/>
          </a:xfrm>
          <a:prstGeom prst="rect">
            <a:avLst/>
          </a:prstGeom>
        </p:spPr>
        <p:txBody>
          <a:bodyPr wrap="square">
            <a:spAutoFit/>
          </a:bodyPr>
          <a:lstStyle/>
          <a:p>
            <a:pPr algn="just"/>
            <a:r>
              <a:rPr lang="es-CL" sz="1200" b="1" dirty="0">
                <a:latin typeface="Roboto Lt" pitchFamily="2" charset="0"/>
                <a:ea typeface="Roboto Lt" pitchFamily="2" charset="0"/>
              </a:rPr>
              <a:t>Claudia Mora</a:t>
            </a:r>
          </a:p>
          <a:p>
            <a:pPr algn="just"/>
            <a:endParaRPr lang="es-CL" sz="1100" dirty="0">
              <a:latin typeface="Roboto Lt" pitchFamily="2" charset="0"/>
              <a:ea typeface="Roboto Lt" pitchFamily="2" charset="0"/>
            </a:endParaRPr>
          </a:p>
          <a:p>
            <a:pPr algn="just"/>
            <a:r>
              <a:rPr lang="es-CL" sz="1200" dirty="0">
                <a:latin typeface="Roboto Light" panose="02000000000000000000" pitchFamily="2" charset="0"/>
                <a:ea typeface="Roboto Light" panose="02000000000000000000" pitchFamily="2" charset="0"/>
              </a:rPr>
              <a:t>Kinesióloga (U. Finis Terrae), Magíster en Fisiología Clínica del Ejercicio (Universidad Finis Terrae), Diplomado en Kinesiología Dermatofuncional y Medicina Estética (Universidad Finis Terrae). Encargada del área de Kinesiología del Hogar N1 de Fundación las Rosas, donde se elaboran los proyectos piloto para mejorar la calidad de atención en Adultos Mayores frágiles y/o con alteraciones psicogeriátricas, en conjunto con el Laboratorio de Ciencias del Ejercicio y Deporte de la Universidad Finis Terrae, del cual participa  de forma activa en trabajos de investigación en la misma área. Ha realizado diferentes cursos y participado de importantes congresos en geriatria y gerontología.</a:t>
            </a:r>
          </a:p>
          <a:p>
            <a:pPr algn="just"/>
            <a:endParaRPr lang="es-CL" sz="1200" dirty="0">
              <a:latin typeface="Roboto Lt" pitchFamily="2" charset="0"/>
              <a:ea typeface="Roboto Lt" pitchFamily="2" charset="0"/>
            </a:endParaRPr>
          </a:p>
          <a:p>
            <a:r>
              <a:rPr lang="es-CL" sz="1200" b="1" dirty="0">
                <a:latin typeface="Roboto Lt" pitchFamily="2" charset="0"/>
                <a:ea typeface="Roboto Lt" pitchFamily="2" charset="0"/>
              </a:rPr>
              <a:t>Patricia Echeverry</a:t>
            </a:r>
          </a:p>
          <a:p>
            <a:endParaRPr lang="es-CL" sz="1100" dirty="0">
              <a:latin typeface="Roboto Light" panose="02000000000000000000" pitchFamily="2" charset="0"/>
              <a:ea typeface="Roboto Light" panose="02000000000000000000" pitchFamily="2" charset="0"/>
            </a:endParaRPr>
          </a:p>
          <a:p>
            <a:r>
              <a:rPr lang="es-CL" sz="1200" dirty="0">
                <a:latin typeface="Roboto Light" panose="02000000000000000000" pitchFamily="2" charset="0"/>
                <a:ea typeface="Roboto Light" panose="02000000000000000000" pitchFamily="2" charset="0"/>
              </a:rPr>
              <a:t>Nutricionista Universidad del Desarrollo. Especialista en Nutrición en lesiones deportivas. Magíster en Nutrición en la actividad física y el deporte, mención en deportes de equipo, Universidad de Barcelona, España. Diploma del Institute of Performance </a:t>
            </a:r>
            <a:r>
              <a:rPr lang="es-CL" sz="1200" dirty="0" err="1">
                <a:latin typeface="Roboto Light" panose="02000000000000000000" pitchFamily="2" charset="0"/>
                <a:ea typeface="Roboto Light" panose="02000000000000000000" pitchFamily="2" charset="0"/>
              </a:rPr>
              <a:t>Nutrition</a:t>
            </a:r>
            <a:r>
              <a:rPr lang="es-CL" sz="1200" dirty="0">
                <a:latin typeface="Roboto Light" panose="02000000000000000000" pitchFamily="2" charset="0"/>
                <a:ea typeface="Roboto Light" panose="02000000000000000000" pitchFamily="2" charset="0"/>
              </a:rPr>
              <a:t> de Nutrición deportiva certificado por la American </a:t>
            </a:r>
            <a:r>
              <a:rPr lang="es-CL" sz="1200" dirty="0" err="1">
                <a:latin typeface="Roboto Light" panose="02000000000000000000" pitchFamily="2" charset="0"/>
                <a:ea typeface="Roboto Light" panose="02000000000000000000" pitchFamily="2" charset="0"/>
              </a:rPr>
              <a:t>College</a:t>
            </a:r>
            <a:r>
              <a:rPr lang="es-CL" sz="1200" dirty="0">
                <a:latin typeface="Roboto Light" panose="02000000000000000000" pitchFamily="2" charset="0"/>
                <a:ea typeface="Roboto Light" panose="02000000000000000000" pitchFamily="2" charset="0"/>
              </a:rPr>
              <a:t> of </a:t>
            </a:r>
            <a:r>
              <a:rPr lang="es-CL" sz="1200" dirty="0" err="1">
                <a:latin typeface="Roboto Light" panose="02000000000000000000" pitchFamily="2" charset="0"/>
                <a:ea typeface="Roboto Light" panose="02000000000000000000" pitchFamily="2" charset="0"/>
              </a:rPr>
              <a:t>Sports</a:t>
            </a:r>
            <a:r>
              <a:rPr lang="es-CL" sz="1200" dirty="0">
                <a:latin typeface="Roboto Light" panose="02000000000000000000" pitchFamily="2" charset="0"/>
                <a:ea typeface="Roboto Light" panose="02000000000000000000" pitchFamily="2" charset="0"/>
              </a:rPr>
              <a:t> Medicine (ACSM) y </a:t>
            </a:r>
            <a:r>
              <a:rPr lang="es-CL" sz="1200" dirty="0" err="1">
                <a:latin typeface="Roboto Light" panose="02000000000000000000" pitchFamily="2" charset="0"/>
                <a:ea typeface="Roboto Light" panose="02000000000000000000" pitchFamily="2" charset="0"/>
              </a:rPr>
              <a:t>Sports</a:t>
            </a:r>
            <a:r>
              <a:rPr lang="es-CL" sz="1200" dirty="0">
                <a:latin typeface="Roboto Light" panose="02000000000000000000" pitchFamily="2" charset="0"/>
                <a:ea typeface="Roboto Light" panose="02000000000000000000" pitchFamily="2" charset="0"/>
              </a:rPr>
              <a:t> </a:t>
            </a:r>
            <a:r>
              <a:rPr lang="es-CL" sz="1200" dirty="0" err="1">
                <a:latin typeface="Roboto Light" panose="02000000000000000000" pitchFamily="2" charset="0"/>
                <a:ea typeface="Roboto Light" panose="02000000000000000000" pitchFamily="2" charset="0"/>
              </a:rPr>
              <a:t>Dietitians</a:t>
            </a:r>
            <a:r>
              <a:rPr lang="es-CL" sz="1200" dirty="0">
                <a:latin typeface="Roboto Light" panose="02000000000000000000" pitchFamily="2" charset="0"/>
                <a:ea typeface="Roboto Light" panose="02000000000000000000" pitchFamily="2" charset="0"/>
              </a:rPr>
              <a:t> Australia (SDA). Diploma en docencia </a:t>
            </a:r>
            <a:r>
              <a:rPr lang="es-CL" sz="1200" dirty="0" err="1">
                <a:latin typeface="Roboto Light" panose="02000000000000000000" pitchFamily="2" charset="0"/>
                <a:ea typeface="Roboto Light" panose="02000000000000000000" pitchFamily="2" charset="0"/>
              </a:rPr>
              <a:t>clíninca</a:t>
            </a:r>
            <a:r>
              <a:rPr lang="es-CL" sz="1200" dirty="0">
                <a:latin typeface="Roboto Light" panose="02000000000000000000" pitchFamily="2" charset="0"/>
                <a:ea typeface="Roboto Light" panose="02000000000000000000" pitchFamily="2" charset="0"/>
              </a:rPr>
              <a:t> UDD. Docente Pregrado Escuela de Nutrición UDD. Nutricionista en Motion - </a:t>
            </a:r>
            <a:r>
              <a:rPr lang="es-CL" sz="1200" dirty="0" err="1">
                <a:latin typeface="Roboto Light" panose="02000000000000000000" pitchFamily="2" charset="0"/>
                <a:ea typeface="Roboto Light" panose="02000000000000000000" pitchFamily="2" charset="0"/>
              </a:rPr>
              <a:t>Health</a:t>
            </a:r>
            <a:r>
              <a:rPr lang="es-CL" sz="1200" dirty="0">
                <a:latin typeface="Roboto Light" panose="02000000000000000000" pitchFamily="2" charset="0"/>
                <a:ea typeface="Roboto Light" panose="02000000000000000000" pitchFamily="2" charset="0"/>
              </a:rPr>
              <a:t> and Performance Center. Nutricionista plantel profesional Club de Deportes Melipilla. Docente MOTION INSTITUTE.</a:t>
            </a:r>
          </a:p>
          <a:p>
            <a:endParaRPr lang="es-CL" sz="1200" dirty="0">
              <a:latin typeface="Roboto Light" panose="02000000000000000000" pitchFamily="2" charset="0"/>
              <a:ea typeface="Roboto Light" panose="02000000000000000000" pitchFamily="2" charset="0"/>
            </a:endParaRPr>
          </a:p>
          <a:p>
            <a:pPr algn="just"/>
            <a:r>
              <a:rPr lang="es-CL" sz="1200" b="1" dirty="0">
                <a:latin typeface="Roboto Cn" pitchFamily="2" charset="0"/>
                <a:ea typeface="Roboto Cn" pitchFamily="2" charset="0"/>
              </a:rPr>
              <a:t>Francisco </a:t>
            </a:r>
            <a:r>
              <a:rPr lang="es-CL" sz="1200" b="1" dirty="0" err="1">
                <a:latin typeface="Roboto Cn" pitchFamily="2" charset="0"/>
                <a:ea typeface="Roboto Cn" pitchFamily="2" charset="0"/>
              </a:rPr>
              <a:t>Espíldora</a:t>
            </a:r>
            <a:endParaRPr lang="es-CL" sz="1200" b="1" dirty="0">
              <a:latin typeface="Roboto Cn" pitchFamily="2" charset="0"/>
              <a:ea typeface="Roboto Cn" pitchFamily="2" charset="0"/>
            </a:endParaRPr>
          </a:p>
          <a:p>
            <a:pPr algn="just"/>
            <a:endParaRPr lang="es-CL" sz="1200" dirty="0">
              <a:latin typeface="Roboto Lt" pitchFamily="2" charset="0"/>
              <a:ea typeface="Roboto Lt" pitchFamily="2" charset="0"/>
            </a:endParaRPr>
          </a:p>
          <a:p>
            <a:pPr algn="just"/>
            <a:r>
              <a:rPr lang="es-CL" sz="1200" dirty="0">
                <a:latin typeface="Roboto Light" panose="02000000000000000000" pitchFamily="2" charset="0"/>
                <a:ea typeface="Roboto Light" panose="02000000000000000000" pitchFamily="2" charset="0"/>
              </a:rPr>
              <a:t>Profesor de Educación Física (UNAB), Magíster en Ciencias de la Salud y del Deporte. (Universidad Finís </a:t>
            </a:r>
            <a:r>
              <a:rPr lang="es-CL" sz="1200" dirty="0" err="1">
                <a:latin typeface="Roboto Light" panose="02000000000000000000" pitchFamily="2" charset="0"/>
                <a:ea typeface="Roboto Light" panose="02000000000000000000" pitchFamily="2" charset="0"/>
              </a:rPr>
              <a:t>Terrae</a:t>
            </a:r>
            <a:r>
              <a:rPr lang="es-CL" sz="1200" dirty="0">
                <a:latin typeface="Roboto Light" panose="02000000000000000000" pitchFamily="2" charset="0"/>
                <a:ea typeface="Roboto Light" panose="02000000000000000000" pitchFamily="2" charset="0"/>
              </a:rPr>
              <a:t>), Diplomado en Fisiología del Ejercicio, Ayudas </a:t>
            </a:r>
            <a:r>
              <a:rPr lang="es-CL" sz="1200" dirty="0" err="1">
                <a:latin typeface="Roboto Light" panose="02000000000000000000" pitchFamily="2" charset="0"/>
                <a:ea typeface="Roboto Light" panose="02000000000000000000" pitchFamily="2" charset="0"/>
              </a:rPr>
              <a:t>Ergogénicas</a:t>
            </a:r>
            <a:r>
              <a:rPr lang="es-CL" sz="1200" dirty="0">
                <a:latin typeface="Roboto Light" panose="02000000000000000000" pitchFamily="2" charset="0"/>
                <a:ea typeface="Roboto Light" panose="02000000000000000000" pitchFamily="2" charset="0"/>
              </a:rPr>
              <a:t> y Rendimiento Deportivo (Universidad </a:t>
            </a:r>
            <a:r>
              <a:rPr lang="es-CL" sz="1200" dirty="0" err="1">
                <a:latin typeface="Roboto Light" panose="02000000000000000000" pitchFamily="2" charset="0"/>
                <a:ea typeface="Roboto Light" panose="02000000000000000000" pitchFamily="2" charset="0"/>
              </a:rPr>
              <a:t>Finis</a:t>
            </a:r>
            <a:r>
              <a:rPr lang="es-CL" sz="1200" dirty="0">
                <a:latin typeface="Roboto Light" panose="02000000000000000000" pitchFamily="2" charset="0"/>
                <a:ea typeface="Roboto Light" panose="02000000000000000000" pitchFamily="2" charset="0"/>
              </a:rPr>
              <a:t> </a:t>
            </a:r>
            <a:r>
              <a:rPr lang="es-CL" sz="1200" dirty="0" err="1">
                <a:latin typeface="Roboto Light" panose="02000000000000000000" pitchFamily="2" charset="0"/>
                <a:ea typeface="Roboto Light" panose="02000000000000000000" pitchFamily="2" charset="0"/>
              </a:rPr>
              <a:t>Terrae</a:t>
            </a:r>
            <a:r>
              <a:rPr lang="es-CL" sz="1200" dirty="0">
                <a:latin typeface="Roboto Light" panose="02000000000000000000" pitchFamily="2" charset="0"/>
                <a:ea typeface="Roboto Light" panose="02000000000000000000" pitchFamily="2" charset="0"/>
              </a:rPr>
              <a:t>). Diplomado en Ciencias de la Actividad Física y la Salud (Universidad de Chile). Docente de postgrados en Universidad </a:t>
            </a:r>
            <a:r>
              <a:rPr lang="es-CL" sz="1200" dirty="0" err="1">
                <a:latin typeface="Roboto Light" panose="02000000000000000000" pitchFamily="2" charset="0"/>
                <a:ea typeface="Roboto Light" panose="02000000000000000000" pitchFamily="2" charset="0"/>
              </a:rPr>
              <a:t>Finis</a:t>
            </a:r>
            <a:r>
              <a:rPr lang="es-CL" sz="1200" dirty="0">
                <a:latin typeface="Roboto Light" panose="02000000000000000000" pitchFamily="2" charset="0"/>
                <a:ea typeface="Roboto Light" panose="02000000000000000000" pitchFamily="2" charset="0"/>
              </a:rPr>
              <a:t> </a:t>
            </a:r>
            <a:r>
              <a:rPr lang="es-CL" sz="1200" dirty="0" err="1">
                <a:latin typeface="Roboto Light" panose="02000000000000000000" pitchFamily="2" charset="0"/>
                <a:ea typeface="Roboto Light" panose="02000000000000000000" pitchFamily="2" charset="0"/>
              </a:rPr>
              <a:t>Terrae</a:t>
            </a:r>
            <a:r>
              <a:rPr lang="es-CL" sz="1200" dirty="0">
                <a:latin typeface="Roboto Light" panose="02000000000000000000" pitchFamily="2" charset="0"/>
                <a:ea typeface="Roboto Light" panose="02000000000000000000" pitchFamily="2" charset="0"/>
              </a:rPr>
              <a:t>. Parte del equipo de fisiólogos de las selecciones menores de fútbol profesional (ANFP) durante el año 2015. Ex preparador físico del Club Social y Deportivo </a:t>
            </a:r>
            <a:r>
              <a:rPr lang="es-CL" sz="1200" dirty="0" err="1">
                <a:latin typeface="Roboto Light" panose="02000000000000000000" pitchFamily="2" charset="0"/>
                <a:ea typeface="Roboto Light" panose="02000000000000000000" pitchFamily="2" charset="0"/>
              </a:rPr>
              <a:t>Colo-Colo</a:t>
            </a:r>
            <a:r>
              <a:rPr lang="es-CL" sz="1200" dirty="0">
                <a:latin typeface="Roboto Light" panose="02000000000000000000" pitchFamily="2" charset="0"/>
                <a:ea typeface="Roboto Light" panose="02000000000000000000" pitchFamily="2" charset="0"/>
              </a:rPr>
              <a:t>. Investigador asociado al Laboratorio de Ciencias del Ejercicio de la Universidad </a:t>
            </a:r>
            <a:r>
              <a:rPr lang="es-CL" sz="1200" dirty="0" err="1">
                <a:latin typeface="Roboto Light" panose="02000000000000000000" pitchFamily="2" charset="0"/>
                <a:ea typeface="Roboto Light" panose="02000000000000000000" pitchFamily="2" charset="0"/>
              </a:rPr>
              <a:t>Finis</a:t>
            </a:r>
            <a:r>
              <a:rPr lang="es-CL" sz="1200" dirty="0">
                <a:latin typeface="Roboto Light" panose="02000000000000000000" pitchFamily="2" charset="0"/>
                <a:ea typeface="Roboto Light" panose="02000000000000000000" pitchFamily="2" charset="0"/>
              </a:rPr>
              <a:t> </a:t>
            </a:r>
            <a:r>
              <a:rPr lang="es-CL" sz="1200" dirty="0" err="1">
                <a:latin typeface="Roboto Light" panose="02000000000000000000" pitchFamily="2" charset="0"/>
                <a:ea typeface="Roboto Light" panose="02000000000000000000" pitchFamily="2" charset="0"/>
              </a:rPr>
              <a:t>Terrae</a:t>
            </a:r>
            <a:r>
              <a:rPr lang="es-CL" sz="1200" dirty="0">
                <a:latin typeface="Roboto Light" panose="02000000000000000000" pitchFamily="2" charset="0"/>
                <a:ea typeface="Roboto Light" panose="02000000000000000000" pitchFamily="2" charset="0"/>
              </a:rPr>
              <a:t>. Ex Fisiólogo – Centro de Salud Deportivo - Clínica Santa María. Coordinador académico Motion </a:t>
            </a:r>
            <a:r>
              <a:rPr lang="es-CL" sz="1200" dirty="0" err="1">
                <a:latin typeface="Roboto Light" panose="02000000000000000000" pitchFamily="2" charset="0"/>
                <a:ea typeface="Roboto Light" panose="02000000000000000000" pitchFamily="2" charset="0"/>
              </a:rPr>
              <a:t>Institude</a:t>
            </a:r>
            <a:r>
              <a:rPr lang="es-CL" sz="1200" dirty="0">
                <a:latin typeface="Roboto Light" panose="02000000000000000000" pitchFamily="2" charset="0"/>
                <a:ea typeface="Roboto Light" panose="02000000000000000000" pitchFamily="2" charset="0"/>
              </a:rPr>
              <a:t>.</a:t>
            </a:r>
          </a:p>
          <a:p>
            <a:endParaRPr lang="es-CL" sz="1200" dirty="0">
              <a:latin typeface="Roboto Light" panose="02000000000000000000" pitchFamily="2" charset="0"/>
              <a:ea typeface="Roboto Light" panose="02000000000000000000" pitchFamily="2" charset="0"/>
            </a:endParaRPr>
          </a:p>
          <a:p>
            <a:pPr algn="just"/>
            <a:endParaRPr lang="es-CL" sz="1200" dirty="0">
              <a:latin typeface="Roboto Lt" pitchFamily="2" charset="0"/>
              <a:ea typeface="Roboto Lt" pitchFamily="2" charset="0"/>
            </a:endParaRPr>
          </a:p>
          <a:p>
            <a:pPr algn="just"/>
            <a:endParaRPr lang="es-CL" sz="1200" dirty="0">
              <a:latin typeface="Roboto Lt" pitchFamily="2" charset="0"/>
              <a:ea typeface="Roboto Lt" pitchFamily="2" charset="0"/>
            </a:endParaRPr>
          </a:p>
          <a:p>
            <a:pPr algn="just"/>
            <a:endParaRPr lang="es-CL" sz="1200" dirty="0">
              <a:latin typeface="Roboto Lt" pitchFamily="2" charset="0"/>
              <a:ea typeface="Roboto Lt" pitchFamily="2" charset="0"/>
            </a:endParaRPr>
          </a:p>
        </p:txBody>
      </p:sp>
      <p:pic>
        <p:nvPicPr>
          <p:cNvPr id="9" name="Imagen 8" descr="Icono&#10;&#10;Descripción generada automáticamente">
            <a:extLst>
              <a:ext uri="{FF2B5EF4-FFF2-40B4-BE49-F238E27FC236}">
                <a16:creationId xmlns:a16="http://schemas.microsoft.com/office/drawing/2014/main" id="{83C1BCC3-2301-B046-A951-14EF5C16CB63}"/>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grpSp>
        <p:nvGrpSpPr>
          <p:cNvPr id="10" name="Grupo 9">
            <a:extLst>
              <a:ext uri="{FF2B5EF4-FFF2-40B4-BE49-F238E27FC236}">
                <a16:creationId xmlns:a16="http://schemas.microsoft.com/office/drawing/2014/main" id="{3C4B6051-19E0-044D-8888-5E48D09985AD}"/>
              </a:ext>
            </a:extLst>
          </p:cNvPr>
          <p:cNvGrpSpPr/>
          <p:nvPr/>
        </p:nvGrpSpPr>
        <p:grpSpPr>
          <a:xfrm>
            <a:off x="9758508" y="348782"/>
            <a:ext cx="2156516" cy="345716"/>
            <a:chOff x="4195057" y="1231411"/>
            <a:chExt cx="3973902" cy="637066"/>
          </a:xfrm>
        </p:grpSpPr>
        <p:pic>
          <p:nvPicPr>
            <p:cNvPr id="11" name="Imagen 10">
              <a:extLst>
                <a:ext uri="{FF2B5EF4-FFF2-40B4-BE49-F238E27FC236}">
                  <a16:creationId xmlns:a16="http://schemas.microsoft.com/office/drawing/2014/main" id="{F9BBF941-FC0A-784B-84E9-F7E05BA14127}"/>
                </a:ext>
              </a:extLst>
            </p:cNvPr>
            <p:cNvPicPr>
              <a:picLocks noChangeAspect="1"/>
            </p:cNvPicPr>
            <p:nvPr/>
          </p:nvPicPr>
          <p:blipFill>
            <a:blip r:embed="rId4">
              <a:biLevel thresh="50000"/>
            </a:blip>
            <a:stretch>
              <a:fillRect/>
            </a:stretch>
          </p:blipFill>
          <p:spPr>
            <a:xfrm>
              <a:off x="4195057" y="1388044"/>
              <a:ext cx="1946495" cy="323803"/>
            </a:xfrm>
            <a:prstGeom prst="rect">
              <a:avLst/>
            </a:prstGeom>
          </p:spPr>
        </p:pic>
        <p:pic>
          <p:nvPicPr>
            <p:cNvPr id="13" name="Imagen 12">
              <a:extLst>
                <a:ext uri="{FF2B5EF4-FFF2-40B4-BE49-F238E27FC236}">
                  <a16:creationId xmlns:a16="http://schemas.microsoft.com/office/drawing/2014/main" id="{BEBDADEC-E6EB-4240-9861-64BECA96EB79}"/>
                </a:ext>
              </a:extLst>
            </p:cNvPr>
            <p:cNvPicPr>
              <a:picLocks noChangeAspect="1"/>
            </p:cNvPicPr>
            <p:nvPr/>
          </p:nvPicPr>
          <p:blipFill>
            <a:blip r:embed="rId5"/>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1542041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dirty="0">
                <a:solidFill>
                  <a:srgbClr val="000000"/>
                </a:solidFill>
                <a:latin typeface="Roboto Cn" pitchFamily="2" charset="0"/>
                <a:ea typeface="Roboto Cn" pitchFamily="2" charset="0"/>
              </a:rPr>
              <a:t>DESCRIPCIÓN GENERAL DEL PROGRAMA</a:t>
            </a:r>
          </a:p>
        </p:txBody>
      </p:sp>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Roboto" pitchFamily="2" charset="0"/>
                <a:ea typeface="Roboto" pitchFamily="2" charset="0"/>
              </a:rPr>
              <a:t>Motion Institute </a:t>
            </a:r>
            <a:r>
              <a:rPr lang="es-ES" sz="1200">
                <a:solidFill>
                  <a:schemeClr val="bg1">
                    <a:lumMod val="50000"/>
                  </a:schemeClr>
                </a:solidFill>
                <a:latin typeface="Roboto" pitchFamily="2" charset="0"/>
                <a:ea typeface="Roboto" pitchFamily="2" charset="0"/>
              </a:rPr>
              <a:t>® | extension@motioncenter.cl | Instagram: @motion.institute</a:t>
            </a:r>
          </a:p>
        </p:txBody>
      </p:sp>
      <p:sp>
        <p:nvSpPr>
          <p:cNvPr id="12" name="Rectángulo 11">
            <a:extLst>
              <a:ext uri="{FF2B5EF4-FFF2-40B4-BE49-F238E27FC236}">
                <a16:creationId xmlns:a16="http://schemas.microsoft.com/office/drawing/2014/main" id="{DEB8F32F-4491-C046-BE43-2C613A54ABB7}"/>
              </a:ext>
            </a:extLst>
          </p:cNvPr>
          <p:cNvSpPr/>
          <p:nvPr/>
        </p:nvSpPr>
        <p:spPr>
          <a:xfrm>
            <a:off x="497692" y="2428381"/>
            <a:ext cx="10959695" cy="4247317"/>
          </a:xfrm>
          <a:prstGeom prst="rect">
            <a:avLst/>
          </a:prstGeom>
        </p:spPr>
        <p:txBody>
          <a:bodyPr wrap="square">
            <a:spAutoFit/>
          </a:bodyPr>
          <a:lstStyle/>
          <a:p>
            <a:pPr algn="just"/>
            <a:r>
              <a:rPr lang="es-CL" sz="1600" dirty="0">
                <a:latin typeface="Roboto Light" pitchFamily="2" charset="0"/>
                <a:ea typeface="Roboto Light" pitchFamily="2" charset="0"/>
              </a:rPr>
              <a:t>Por octavo año consecutivo tenemos una gran variedad de cursos teóricos/prácticos junto a la Universidad de los Andes, cuyo objetivo es actualizar tus conocimientos científicos y prácticos en el ámbito de la actividad física, el deporte, la salud y la nutrición deportiva. Los cursos son presenciales y son realizados en la </a:t>
            </a:r>
            <a:r>
              <a:rPr lang="es-CL" sz="1600" b="1" dirty="0">
                <a:latin typeface="Roboto Light" pitchFamily="2" charset="0"/>
                <a:ea typeface="Roboto Light" pitchFamily="2" charset="0"/>
              </a:rPr>
              <a:t>Universidad de los Andes </a:t>
            </a:r>
            <a:r>
              <a:rPr lang="es-CL" sz="1600" dirty="0">
                <a:latin typeface="Roboto Light" pitchFamily="2" charset="0"/>
                <a:ea typeface="Roboto Light" pitchFamily="2" charset="0"/>
              </a:rPr>
              <a:t>y los prácticos en el </a:t>
            </a:r>
            <a:r>
              <a:rPr lang="es-CL" sz="1600" b="1" dirty="0">
                <a:latin typeface="Roboto Light" pitchFamily="2" charset="0"/>
                <a:ea typeface="Roboto Light" pitchFamily="2" charset="0"/>
              </a:rPr>
              <a:t>gimnasio Motion </a:t>
            </a:r>
            <a:r>
              <a:rPr lang="es-CL" sz="1600" dirty="0">
                <a:latin typeface="Roboto Light" pitchFamily="2" charset="0"/>
                <a:ea typeface="Roboto Light" pitchFamily="2" charset="0"/>
              </a:rPr>
              <a:t>con una duración de 12 horas académicas cada curso. </a:t>
            </a:r>
          </a:p>
          <a:p>
            <a:pPr algn="just"/>
            <a:endParaRPr lang="es-CL" sz="1600" b="1" dirty="0">
              <a:latin typeface="Roboto Light" pitchFamily="2" charset="0"/>
              <a:ea typeface="Roboto Light" pitchFamily="2" charset="0"/>
            </a:endParaRPr>
          </a:p>
          <a:p>
            <a:pPr algn="just"/>
            <a:r>
              <a:rPr lang="es-CL" sz="1600" dirty="0">
                <a:latin typeface="Roboto Light" pitchFamily="2" charset="0"/>
                <a:ea typeface="Roboto Light" pitchFamily="2" charset="0"/>
              </a:rPr>
              <a:t>Contamos con un sistema híbrido de clases presenciales y virtuales en vivo solo para la parte teórica de cada curso. Las actividades prácticas en gimnasio son presenciales para fomentar la experimentación y generar un aprendizaje profundo.</a:t>
            </a:r>
          </a:p>
          <a:p>
            <a:pPr algn="just"/>
            <a:endParaRPr lang="es-CL" sz="1600" dirty="0">
              <a:latin typeface="Roboto Light" pitchFamily="2" charset="0"/>
              <a:ea typeface="Roboto Light" pitchFamily="2" charset="0"/>
            </a:endParaRPr>
          </a:p>
          <a:p>
            <a:pPr algn="just"/>
            <a:r>
              <a:rPr lang="es-CL" sz="1600" dirty="0">
                <a:latin typeface="Roboto Light" pitchFamily="2" charset="0"/>
                <a:ea typeface="Roboto Light" pitchFamily="2" charset="0"/>
              </a:rPr>
              <a:t>Para poder recibir el diploma acreditativo de cada curso se requiere que el alumno complete el 100% del total de horas académicas.</a:t>
            </a:r>
          </a:p>
          <a:p>
            <a:endParaRPr lang="es-CL" sz="1600" b="1" dirty="0">
              <a:latin typeface="Roboto Cn" pitchFamily="2" charset="0"/>
              <a:ea typeface="Roboto Cn" pitchFamily="2" charset="0"/>
            </a:endParaRPr>
          </a:p>
          <a:p>
            <a:r>
              <a:rPr lang="es-CL" sz="1600" b="1" dirty="0">
                <a:latin typeface="Roboto Cn" pitchFamily="2" charset="0"/>
                <a:ea typeface="Roboto Cn" pitchFamily="2" charset="0"/>
              </a:rPr>
              <a:t>A QUIÉN ESTÁ DIRIGIDO</a:t>
            </a:r>
          </a:p>
          <a:p>
            <a:endParaRPr lang="es-CL" sz="1600" b="1" dirty="0">
              <a:latin typeface="Roboto Light" pitchFamily="2" charset="0"/>
              <a:ea typeface="Roboto Light" pitchFamily="2" charset="0"/>
            </a:endParaRPr>
          </a:p>
          <a:p>
            <a:r>
              <a:rPr lang="es-CL" sz="1600" dirty="0">
                <a:latin typeface="Roboto Light" pitchFamily="2" charset="0"/>
                <a:ea typeface="Roboto Light" pitchFamily="2" charset="0"/>
              </a:rPr>
              <a:t>Profesores de educación física, kinesiólogos, médicos, nutricionistas, estudiantes y profesionales afines con la actividad física y el deporte. Todas aquellas personas que deseen enriquecer cualquier formación de pregrado o postgrado relacionados a estos temas.</a:t>
            </a:r>
          </a:p>
          <a:p>
            <a:endParaRPr lang="es-CL" sz="1400" dirty="0">
              <a:latin typeface="Roboto Light" pitchFamily="2" charset="0"/>
              <a:ea typeface="Roboto Light" pitchFamily="2" charset="0"/>
            </a:endParaRPr>
          </a:p>
        </p:txBody>
      </p:sp>
      <p:grpSp>
        <p:nvGrpSpPr>
          <p:cNvPr id="16" name="Grupo 15"/>
          <p:cNvGrpSpPr/>
          <p:nvPr/>
        </p:nvGrpSpPr>
        <p:grpSpPr>
          <a:xfrm>
            <a:off x="9758508" y="348782"/>
            <a:ext cx="2156516" cy="345716"/>
            <a:chOff x="4195057" y="1231411"/>
            <a:chExt cx="3973902" cy="637066"/>
          </a:xfrm>
        </p:grpSpPr>
        <p:pic>
          <p:nvPicPr>
            <p:cNvPr id="17" name="Imagen 16"/>
            <p:cNvPicPr>
              <a:picLocks noChangeAspect="1"/>
            </p:cNvPicPr>
            <p:nvPr/>
          </p:nvPicPr>
          <p:blipFill>
            <a:blip r:embed="rId2">
              <a:biLevel thresh="50000"/>
            </a:blip>
            <a:stretch>
              <a:fillRect/>
            </a:stretch>
          </p:blipFill>
          <p:spPr>
            <a:xfrm>
              <a:off x="4195057" y="1388044"/>
              <a:ext cx="1946495" cy="323803"/>
            </a:xfrm>
            <a:prstGeom prst="rect">
              <a:avLst/>
            </a:prstGeom>
          </p:spPr>
        </p:pic>
        <p:pic>
          <p:nvPicPr>
            <p:cNvPr id="18" name="Imagen 17"/>
            <p:cNvPicPr>
              <a:picLocks noChangeAspect="1"/>
            </p:cNvPicPr>
            <p:nvPr/>
          </p:nvPicPr>
          <p:blipFill>
            <a:blip r:embed="rId3"/>
            <a:stretch>
              <a:fillRect/>
            </a:stretch>
          </p:blipFill>
          <p:spPr>
            <a:xfrm>
              <a:off x="6563552" y="1231411"/>
              <a:ext cx="1605407" cy="637066"/>
            </a:xfrm>
            <a:prstGeom prst="rect">
              <a:avLst/>
            </a:prstGeom>
          </p:spPr>
        </p:pic>
      </p:grpSp>
      <p:pic>
        <p:nvPicPr>
          <p:cNvPr id="9" name="Imagen 8" descr="Icono&#10;&#10;Descripción generada automáticamente">
            <a:extLst>
              <a:ext uri="{FF2B5EF4-FFF2-40B4-BE49-F238E27FC236}">
                <a16:creationId xmlns:a16="http://schemas.microsoft.com/office/drawing/2014/main" id="{F72960FA-939C-7F4D-B573-0096953553EE}"/>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spTree>
    <p:extLst>
      <p:ext uri="{BB962C8B-B14F-4D97-AF65-F5344CB8AC3E}">
        <p14:creationId xmlns:p14="http://schemas.microsoft.com/office/powerpoint/2010/main" val="9165944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dirty="0">
                <a:solidFill>
                  <a:srgbClr val="000000"/>
                </a:solidFill>
                <a:latin typeface="Roboto Cn" pitchFamily="2" charset="0"/>
                <a:ea typeface="Roboto Cn" pitchFamily="2" charset="0"/>
              </a:rPr>
              <a:t>DOCENTES PRELIMINARES:</a:t>
            </a:r>
          </a:p>
        </p:txBody>
      </p:sp>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Roboto" pitchFamily="2" charset="0"/>
                <a:ea typeface="Roboto" pitchFamily="2" charset="0"/>
              </a:rPr>
              <a:t>Motion Institute </a:t>
            </a:r>
            <a:r>
              <a:rPr lang="es-ES" sz="1200">
                <a:solidFill>
                  <a:schemeClr val="bg1">
                    <a:lumMod val="50000"/>
                  </a:schemeClr>
                </a:solidFill>
                <a:latin typeface="Roboto" pitchFamily="2" charset="0"/>
                <a:ea typeface="Roboto" pitchFamily="2" charset="0"/>
              </a:rPr>
              <a:t>® | extension@motioncenter.cl | Instagram: @motion.institute</a:t>
            </a:r>
          </a:p>
        </p:txBody>
      </p:sp>
      <p:sp>
        <p:nvSpPr>
          <p:cNvPr id="12" name="Rectángulo 11">
            <a:extLst>
              <a:ext uri="{FF2B5EF4-FFF2-40B4-BE49-F238E27FC236}">
                <a16:creationId xmlns:a16="http://schemas.microsoft.com/office/drawing/2014/main" id="{DEB8F32F-4491-C046-BE43-2C613A54ABB7}"/>
              </a:ext>
            </a:extLst>
          </p:cNvPr>
          <p:cNvSpPr/>
          <p:nvPr/>
        </p:nvSpPr>
        <p:spPr>
          <a:xfrm>
            <a:off x="497692" y="2335936"/>
            <a:ext cx="10959695" cy="4770537"/>
          </a:xfrm>
          <a:prstGeom prst="rect">
            <a:avLst/>
          </a:prstGeom>
        </p:spPr>
        <p:txBody>
          <a:bodyPr wrap="square">
            <a:spAutoFit/>
          </a:bodyPr>
          <a:lstStyle/>
          <a:p>
            <a:pPr lvl="0" algn="just"/>
            <a:r>
              <a:rPr lang="es-CL" sz="1200" b="1" dirty="0">
                <a:latin typeface="Roboto Lt" pitchFamily="2" charset="0"/>
                <a:ea typeface="Roboto Lt" pitchFamily="2" charset="0"/>
              </a:rPr>
              <a:t>José Gómez</a:t>
            </a:r>
          </a:p>
          <a:p>
            <a:pPr lvl="0"/>
            <a:endParaRPr lang="es-CL" sz="1200" dirty="0">
              <a:latin typeface="Roboto Lt" pitchFamily="2" charset="0"/>
              <a:ea typeface="Roboto Lt" pitchFamily="2" charset="0"/>
            </a:endParaRPr>
          </a:p>
          <a:p>
            <a:pPr lvl="0" algn="just"/>
            <a:r>
              <a:rPr lang="es-CL" sz="1200" dirty="0">
                <a:latin typeface="Roboto Light" panose="02000000000000000000" pitchFamily="2" charset="0"/>
                <a:ea typeface="Roboto Light" panose="02000000000000000000" pitchFamily="2" charset="0"/>
              </a:rPr>
              <a:t>Master en Entrenamiento y Nutrición Deportiva. Profesor de Educación Física (Universidad Andrés Bello), Master en Entrenamiento y Nutrición Deportiva. (Universidad Europea de Madrid),  Máster en Nutrición y Alimentación (Universitat de Barcelona). Certificado por la International Society of Sports Nutrition: Sociedad Internacional de Nutrición Deportiva. CEO en Motion - Health and Performance Center. Ha participado durante los últimos años en importantes congresos internacionales en Ciencias de la Actividad Física y el Deporte en Europa como en Estados Unidos.</a:t>
            </a:r>
          </a:p>
          <a:p>
            <a:pPr lvl="0"/>
            <a:endParaRPr lang="es-CL" sz="1600" dirty="0">
              <a:latin typeface="Roboto Lt" pitchFamily="2" charset="0"/>
              <a:ea typeface="Roboto Lt" pitchFamily="2" charset="0"/>
            </a:endParaRPr>
          </a:p>
          <a:p>
            <a:pPr algn="just"/>
            <a:r>
              <a:rPr lang="es-CL" sz="1200" b="1" dirty="0">
                <a:latin typeface="Roboto Lt" pitchFamily="2" charset="0"/>
                <a:ea typeface="Roboto Lt" pitchFamily="2" charset="0"/>
              </a:rPr>
              <a:t>Jhonatan Pérez</a:t>
            </a:r>
          </a:p>
          <a:p>
            <a:pPr algn="just"/>
            <a:endParaRPr lang="es-CL" sz="1600" dirty="0">
              <a:latin typeface="Roboto Lt" pitchFamily="2" charset="0"/>
              <a:ea typeface="Roboto Lt" pitchFamily="2" charset="0"/>
            </a:endParaRPr>
          </a:p>
          <a:p>
            <a:r>
              <a:rPr lang="es-CL" sz="1200" dirty="0">
                <a:latin typeface="Roboto Light" panose="02000000000000000000" pitchFamily="2" charset="0"/>
                <a:ea typeface="Roboto Light" panose="02000000000000000000" pitchFamily="2" charset="0"/>
              </a:rPr>
              <a:t>Preparador Físico, Universidad Santo Tomás, Estudiante de Ciencias de la actividad física y el deporte, Universidad Santo Tomás. CPT National Strenght and Conditioning Association. CISSN International Society of Sports Nutrition.  Entrenador en Motion Health &amp; Performance Center. </a:t>
            </a:r>
          </a:p>
          <a:p>
            <a:endParaRPr lang="es-CL" sz="1200" dirty="0">
              <a:latin typeface="Roboto Lt" pitchFamily="2" charset="0"/>
              <a:ea typeface="Roboto Lt" pitchFamily="2" charset="0"/>
            </a:endParaRPr>
          </a:p>
          <a:p>
            <a:pPr algn="just"/>
            <a:r>
              <a:rPr lang="es-CL" sz="1200" b="1" dirty="0">
                <a:latin typeface="Roboto Lt" pitchFamily="2" charset="0"/>
                <a:ea typeface="Roboto Lt" pitchFamily="2" charset="0"/>
              </a:rPr>
              <a:t>Alejandro Díaz</a:t>
            </a:r>
          </a:p>
          <a:p>
            <a:pPr algn="just"/>
            <a:endParaRPr lang="es-CL" sz="1200" b="1" dirty="0">
              <a:latin typeface="Roboto Lt" pitchFamily="2" charset="0"/>
              <a:ea typeface="Roboto Lt" pitchFamily="2" charset="0"/>
            </a:endParaRPr>
          </a:p>
          <a:p>
            <a:pPr algn="just"/>
            <a:r>
              <a:rPr lang="es-CL" sz="1200" dirty="0">
                <a:latin typeface="Roboto Light" panose="02000000000000000000" pitchFamily="2" charset="0"/>
                <a:ea typeface="Roboto Light" panose="02000000000000000000" pitchFamily="2" charset="0"/>
              </a:rPr>
              <a:t>Psicólogo de la Universidad Central de Chile en el año 2007, especializado en psicología del deporte en primera instancia a través de un Diplomado Internacional y posteriormente un Magíster Internacional en Psicología de la Actividad Física y el Deporte. Actualmente trabaja como psicólogo deportivo en: Centro de Alto Rendimiento Deportivo Militar del Ejército de Chile, Unidad de Medicina Deportiva de la Universidad Católica de Chile, Rama Natación Estadio Mayor y con los seleccionados nacionales de la Federación de Tiro al Blanco, con quienes asistió a los JJPP Toronto 2015 y distintas competencias internacionales (incluida la Copa del Mundo en Munich, Alemania el 2016). Además realiza trabajos particulares con deportistas de distintas disciplinas de forma particular. Docente Psicología de la Actividad Física y el Deporte en la Pontificia Universidad Católica.</a:t>
            </a:r>
          </a:p>
          <a:p>
            <a:endParaRPr lang="es-CL" sz="1200" dirty="0">
              <a:latin typeface="Roboto Light" panose="02000000000000000000" pitchFamily="2" charset="0"/>
              <a:ea typeface="Roboto Light" panose="02000000000000000000" pitchFamily="2" charset="0"/>
            </a:endParaRPr>
          </a:p>
          <a:p>
            <a:pPr algn="just"/>
            <a:endParaRPr lang="es-CL" sz="1200" dirty="0">
              <a:latin typeface="Roboto Lt" pitchFamily="2" charset="0"/>
              <a:ea typeface="Roboto Lt" pitchFamily="2" charset="0"/>
            </a:endParaRPr>
          </a:p>
          <a:p>
            <a:pPr lvl="0"/>
            <a:endParaRPr lang="es-CL" sz="1600" dirty="0">
              <a:latin typeface="Roboto Lt" pitchFamily="2" charset="0"/>
              <a:ea typeface="Roboto Lt" pitchFamily="2" charset="0"/>
            </a:endParaRPr>
          </a:p>
          <a:p>
            <a:pPr algn="just"/>
            <a:endParaRPr lang="es-CL" sz="1600" dirty="0">
              <a:latin typeface="Roboto Lt" pitchFamily="2" charset="0"/>
              <a:ea typeface="Roboto Lt" pitchFamily="2" charset="0"/>
            </a:endParaRPr>
          </a:p>
        </p:txBody>
      </p:sp>
      <p:pic>
        <p:nvPicPr>
          <p:cNvPr id="9" name="Imagen 8" descr="Icono&#10;&#10;Descripción generada automáticamente">
            <a:extLst>
              <a:ext uri="{FF2B5EF4-FFF2-40B4-BE49-F238E27FC236}">
                <a16:creationId xmlns:a16="http://schemas.microsoft.com/office/drawing/2014/main" id="{4E6A3B36-4BE1-D04F-B997-63EFE2C0D34F}"/>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grpSp>
        <p:nvGrpSpPr>
          <p:cNvPr id="10" name="Grupo 9">
            <a:extLst>
              <a:ext uri="{FF2B5EF4-FFF2-40B4-BE49-F238E27FC236}">
                <a16:creationId xmlns:a16="http://schemas.microsoft.com/office/drawing/2014/main" id="{8A1B7823-B10A-F84F-87B7-C4A6C60E8CF7}"/>
              </a:ext>
            </a:extLst>
          </p:cNvPr>
          <p:cNvGrpSpPr/>
          <p:nvPr/>
        </p:nvGrpSpPr>
        <p:grpSpPr>
          <a:xfrm>
            <a:off x="9758508" y="348782"/>
            <a:ext cx="2156516" cy="345716"/>
            <a:chOff x="4195057" y="1231411"/>
            <a:chExt cx="3973902" cy="637066"/>
          </a:xfrm>
        </p:grpSpPr>
        <p:pic>
          <p:nvPicPr>
            <p:cNvPr id="11" name="Imagen 10">
              <a:extLst>
                <a:ext uri="{FF2B5EF4-FFF2-40B4-BE49-F238E27FC236}">
                  <a16:creationId xmlns:a16="http://schemas.microsoft.com/office/drawing/2014/main" id="{54E84E27-9135-0F4B-9FD7-10A32360C805}"/>
                </a:ext>
              </a:extLst>
            </p:cNvPr>
            <p:cNvPicPr>
              <a:picLocks noChangeAspect="1"/>
            </p:cNvPicPr>
            <p:nvPr/>
          </p:nvPicPr>
          <p:blipFill>
            <a:blip r:embed="rId4">
              <a:biLevel thresh="50000"/>
            </a:blip>
            <a:stretch>
              <a:fillRect/>
            </a:stretch>
          </p:blipFill>
          <p:spPr>
            <a:xfrm>
              <a:off x="4195057" y="1388044"/>
              <a:ext cx="1946495" cy="323803"/>
            </a:xfrm>
            <a:prstGeom prst="rect">
              <a:avLst/>
            </a:prstGeom>
          </p:spPr>
        </p:pic>
        <p:pic>
          <p:nvPicPr>
            <p:cNvPr id="13" name="Imagen 12">
              <a:extLst>
                <a:ext uri="{FF2B5EF4-FFF2-40B4-BE49-F238E27FC236}">
                  <a16:creationId xmlns:a16="http://schemas.microsoft.com/office/drawing/2014/main" id="{CF397FE6-D1A6-A844-AE9C-7D7B3FFD6BD2}"/>
                </a:ext>
              </a:extLst>
            </p:cNvPr>
            <p:cNvPicPr>
              <a:picLocks noChangeAspect="1"/>
            </p:cNvPicPr>
            <p:nvPr/>
          </p:nvPicPr>
          <p:blipFill>
            <a:blip r:embed="rId5"/>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1003298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Roboto" pitchFamily="2" charset="0"/>
                <a:ea typeface="Roboto" pitchFamily="2" charset="0"/>
              </a:rPr>
              <a:t>Motion Institute </a:t>
            </a:r>
            <a:r>
              <a:rPr lang="es-ES" sz="1200">
                <a:solidFill>
                  <a:schemeClr val="bg1">
                    <a:lumMod val="50000"/>
                  </a:schemeClr>
                </a:solidFill>
                <a:latin typeface="Roboto" pitchFamily="2" charset="0"/>
                <a:ea typeface="Roboto" pitchFamily="2" charset="0"/>
              </a:rPr>
              <a:t>® | extension@motioncenter.cl | Instagram: @motion.institute</a:t>
            </a:r>
          </a:p>
        </p:txBody>
      </p:sp>
      <p:sp>
        <p:nvSpPr>
          <p:cNvPr id="9" name="Rectángulo 8"/>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endParaRPr lang="en-US" sz="2800" b="1" dirty="0">
              <a:solidFill>
                <a:srgbClr val="000000"/>
              </a:solidFill>
              <a:latin typeface="Roboto Cn" pitchFamily="2" charset="0"/>
              <a:ea typeface="Roboto Cn" pitchFamily="2" charset="0"/>
            </a:endParaRPr>
          </a:p>
          <a:p>
            <a:pPr lvl="1"/>
            <a:r>
              <a:rPr lang="en-US" sz="2800" b="1" dirty="0">
                <a:solidFill>
                  <a:srgbClr val="000000"/>
                </a:solidFill>
                <a:latin typeface="Roboto Cn" pitchFamily="2" charset="0"/>
                <a:ea typeface="Roboto Cn" pitchFamily="2" charset="0"/>
              </a:rPr>
              <a:t>DOCENTES PRELIMINARES:</a:t>
            </a:r>
          </a:p>
          <a:p>
            <a:pPr lvl="1"/>
            <a:endParaRPr lang="en-US" sz="2800" b="1" dirty="0">
              <a:solidFill>
                <a:srgbClr val="000000"/>
              </a:solidFill>
              <a:latin typeface="Roboto Cn" pitchFamily="2" charset="0"/>
              <a:ea typeface="Roboto Cn" pitchFamily="2" charset="0"/>
            </a:endParaRPr>
          </a:p>
        </p:txBody>
      </p:sp>
      <p:sp>
        <p:nvSpPr>
          <p:cNvPr id="11" name="Rectángulo 10">
            <a:extLst>
              <a:ext uri="{FF2B5EF4-FFF2-40B4-BE49-F238E27FC236}">
                <a16:creationId xmlns:a16="http://schemas.microsoft.com/office/drawing/2014/main" id="{DEB8F32F-4491-C046-BE43-2C613A54ABB7}"/>
              </a:ext>
            </a:extLst>
          </p:cNvPr>
          <p:cNvSpPr/>
          <p:nvPr/>
        </p:nvSpPr>
        <p:spPr>
          <a:xfrm>
            <a:off x="533965" y="2295949"/>
            <a:ext cx="10959695" cy="3859518"/>
          </a:xfrm>
          <a:prstGeom prst="rect">
            <a:avLst/>
          </a:prstGeom>
        </p:spPr>
        <p:txBody>
          <a:bodyPr wrap="square">
            <a:spAutoFit/>
          </a:bodyPr>
          <a:lstStyle/>
          <a:p>
            <a:pPr algn="just"/>
            <a:r>
              <a:rPr lang="es-CL" sz="1200" b="1" dirty="0">
                <a:latin typeface="Roboto Lt" pitchFamily="2" charset="0"/>
                <a:ea typeface="Roboto Lt" pitchFamily="2" charset="0"/>
              </a:rPr>
              <a:t>Diego García</a:t>
            </a:r>
          </a:p>
          <a:p>
            <a:pPr algn="just"/>
            <a:endParaRPr lang="es-CL" sz="1200" b="1" dirty="0">
              <a:latin typeface="Roboto Lt" pitchFamily="2" charset="0"/>
              <a:ea typeface="Roboto Lt" pitchFamily="2" charset="0"/>
            </a:endParaRPr>
          </a:p>
          <a:p>
            <a:pPr algn="just"/>
            <a:r>
              <a:rPr lang="es-CL" sz="1200" dirty="0">
                <a:latin typeface="Roboto Light" panose="02000000000000000000" pitchFamily="2" charset="0"/>
                <a:ea typeface="Roboto Light" panose="02000000000000000000" pitchFamily="2" charset="0"/>
              </a:rPr>
              <a:t>Doctor en Fisiología y Alimentación.Ingeniero en Biotecnología Molecular por la Universidad de Chile, Magister en Nutrición y Metabolismo y Doctor en Fisiología y Alimentación por la Universidad de Navarra de España. Actualmente es Profesor Asistente del Departamento de Nutrición de la Facultad de Medicina de la Universidad de Chile. Su línea de investigación se centra en la nutrigenomica de la obesidad y la diabetes especialmente ligada a procesos inflamatorios.</a:t>
            </a:r>
          </a:p>
          <a:p>
            <a:pPr algn="just"/>
            <a:br>
              <a:rPr lang="es-CL" sz="1200" dirty="0">
                <a:latin typeface="Roboto Lt" pitchFamily="2" charset="0"/>
                <a:ea typeface="Roboto Lt" pitchFamily="2" charset="0"/>
              </a:rPr>
            </a:br>
            <a:r>
              <a:rPr lang="es-CL" sz="1200" b="1" dirty="0">
                <a:latin typeface="Roboto Lt" pitchFamily="2" charset="0"/>
                <a:ea typeface="Roboto Lt" pitchFamily="2" charset="0"/>
              </a:rPr>
              <a:t>Mario Pereda</a:t>
            </a:r>
          </a:p>
          <a:p>
            <a:pPr algn="just"/>
            <a:endParaRPr lang="es-CL" sz="1200" b="1" dirty="0">
              <a:latin typeface="Roboto Lt" pitchFamily="2" charset="0"/>
              <a:ea typeface="Roboto Lt" pitchFamily="2" charset="0"/>
            </a:endParaRPr>
          </a:p>
          <a:p>
            <a:pPr algn="just"/>
            <a:r>
              <a:rPr lang="es-CL" sz="1200" dirty="0">
                <a:latin typeface="Roboto Light" panose="02000000000000000000" pitchFamily="2" charset="0"/>
                <a:ea typeface="Roboto Light" panose="02000000000000000000" pitchFamily="2" charset="0"/>
              </a:rPr>
              <a:t>Magíster en Sport Coaching. Magister en Sport Coaching. Leeds Beckett University, Reino Unido. Licenciado en Educación; Profesor de Educación Física para la Educación General Básica, Universidad Andres Bello. Diplomado en Actividad Física en Personas con Discapacidad, Universidad Finis Terrae. Diplomado en Ciencias de la Actividad Física, Universidad de Chile. Profesor Cátedra Desarrollo y Aprendizaje Motor en el Diplomado en Salud, Ejercicio y Entrenamiento para Niños y Adolescentes, Universidad Finis Terrae. Preparador físico Fútbol Joven, Club Deportivo Colo-Colo. Entrenador de Balonmano LBU Handball Team, UK. Entrenador y profesor asistente de atletas y estudiantes en situación de discapacidad. PROYECTOS SENADIS. Cursos de motricidad infantil y evaluación psicomotriz.</a:t>
            </a:r>
          </a:p>
          <a:p>
            <a:pPr algn="just"/>
            <a:endParaRPr lang="es-CL" sz="1200" b="1" dirty="0">
              <a:latin typeface="Roboto Lt" pitchFamily="2" charset="0"/>
              <a:ea typeface="Roboto Lt" pitchFamily="2" charset="0"/>
            </a:endParaRPr>
          </a:p>
          <a:p>
            <a:pPr>
              <a:lnSpc>
                <a:spcPct val="70000"/>
              </a:lnSpc>
            </a:pPr>
            <a:r>
              <a:rPr lang="es-CL" sz="1200" b="1" dirty="0">
                <a:latin typeface="Roboto Lt" pitchFamily="2" charset="0"/>
                <a:ea typeface="Roboto Lt" pitchFamily="2" charset="0"/>
              </a:rPr>
              <a:t>Francisco Díaz</a:t>
            </a:r>
          </a:p>
          <a:p>
            <a:pPr>
              <a:lnSpc>
                <a:spcPct val="70000"/>
              </a:lnSpc>
            </a:pPr>
            <a:endParaRPr lang="es-CL" sz="1200" b="1" dirty="0">
              <a:latin typeface="Roboto Lt" pitchFamily="2" charset="0"/>
              <a:ea typeface="Roboto Lt" pitchFamily="2" charset="0"/>
            </a:endParaRPr>
          </a:p>
          <a:p>
            <a:pPr algn="just"/>
            <a:r>
              <a:rPr lang="es-CL" sz="1200" dirty="0">
                <a:latin typeface="Roboto Light" panose="02000000000000000000" pitchFamily="2" charset="0"/>
                <a:ea typeface="Roboto Light" panose="02000000000000000000" pitchFamily="2" charset="0"/>
              </a:rPr>
              <a:t>Diplomado en Fisiología del Ejercicio. Profesor de Educación Física, Preparador físico y Diplomado en Fisiología del Ejercicio. Asistente de investigación en el Laboratorio de Investigación en Nutrición y Actividad Física (LABINAF) del INTA / U de Chile, docente invitado en cursos de especialización Motion Health &amp; Performance Center y en el Magister de Nutrición y Alimentos del INTA.  Autor de publicaciones científicas y actualmente trabajando en el rol de las hormonas esteroidales en el metabolismo.</a:t>
            </a:r>
          </a:p>
        </p:txBody>
      </p:sp>
      <p:pic>
        <p:nvPicPr>
          <p:cNvPr id="10" name="Imagen 9" descr="Icono&#10;&#10;Descripción generada automáticamente">
            <a:extLst>
              <a:ext uri="{FF2B5EF4-FFF2-40B4-BE49-F238E27FC236}">
                <a16:creationId xmlns:a16="http://schemas.microsoft.com/office/drawing/2014/main" id="{53D0FA50-BB5B-2B4A-8EF5-C6637DCFA4D2}"/>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grpSp>
        <p:nvGrpSpPr>
          <p:cNvPr id="12" name="Grupo 11">
            <a:extLst>
              <a:ext uri="{FF2B5EF4-FFF2-40B4-BE49-F238E27FC236}">
                <a16:creationId xmlns:a16="http://schemas.microsoft.com/office/drawing/2014/main" id="{6F88C3E1-CF0E-434C-BA20-6AFC64D4A1D5}"/>
              </a:ext>
            </a:extLst>
          </p:cNvPr>
          <p:cNvGrpSpPr/>
          <p:nvPr/>
        </p:nvGrpSpPr>
        <p:grpSpPr>
          <a:xfrm>
            <a:off x="9758508" y="348782"/>
            <a:ext cx="2156516" cy="345716"/>
            <a:chOff x="4195057" y="1231411"/>
            <a:chExt cx="3973902" cy="637066"/>
          </a:xfrm>
        </p:grpSpPr>
        <p:pic>
          <p:nvPicPr>
            <p:cNvPr id="13" name="Imagen 12">
              <a:extLst>
                <a:ext uri="{FF2B5EF4-FFF2-40B4-BE49-F238E27FC236}">
                  <a16:creationId xmlns:a16="http://schemas.microsoft.com/office/drawing/2014/main" id="{5F670AF4-56C7-D043-B1F8-DBF0EB0DA9C4}"/>
                </a:ext>
              </a:extLst>
            </p:cNvPr>
            <p:cNvPicPr>
              <a:picLocks noChangeAspect="1"/>
            </p:cNvPicPr>
            <p:nvPr/>
          </p:nvPicPr>
          <p:blipFill>
            <a:blip r:embed="rId4">
              <a:biLevel thresh="50000"/>
            </a:blip>
            <a:stretch>
              <a:fillRect/>
            </a:stretch>
          </p:blipFill>
          <p:spPr>
            <a:xfrm>
              <a:off x="4195057" y="1388044"/>
              <a:ext cx="1946495" cy="323803"/>
            </a:xfrm>
            <a:prstGeom prst="rect">
              <a:avLst/>
            </a:prstGeom>
          </p:spPr>
        </p:pic>
        <p:pic>
          <p:nvPicPr>
            <p:cNvPr id="14" name="Imagen 13">
              <a:extLst>
                <a:ext uri="{FF2B5EF4-FFF2-40B4-BE49-F238E27FC236}">
                  <a16:creationId xmlns:a16="http://schemas.microsoft.com/office/drawing/2014/main" id="{15DB636B-7504-634D-99E9-CCE2799E92E8}"/>
                </a:ext>
              </a:extLst>
            </p:cNvPr>
            <p:cNvPicPr>
              <a:picLocks noChangeAspect="1"/>
            </p:cNvPicPr>
            <p:nvPr/>
          </p:nvPicPr>
          <p:blipFill>
            <a:blip r:embed="rId5"/>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19040474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Roboto" pitchFamily="2" charset="0"/>
                <a:ea typeface="Roboto" pitchFamily="2" charset="0"/>
              </a:rPr>
              <a:t>Motion Institute </a:t>
            </a:r>
            <a:r>
              <a:rPr lang="es-ES" sz="1200">
                <a:solidFill>
                  <a:schemeClr val="bg1">
                    <a:lumMod val="50000"/>
                  </a:schemeClr>
                </a:solidFill>
                <a:latin typeface="Roboto" pitchFamily="2" charset="0"/>
                <a:ea typeface="Roboto" pitchFamily="2" charset="0"/>
              </a:rPr>
              <a:t>® | extension@motioncenter.cl | Instagram: @motion.institute</a:t>
            </a:r>
          </a:p>
        </p:txBody>
      </p:sp>
      <p:sp>
        <p:nvSpPr>
          <p:cNvPr id="12" name="Rectángulo 11">
            <a:extLst>
              <a:ext uri="{FF2B5EF4-FFF2-40B4-BE49-F238E27FC236}">
                <a16:creationId xmlns:a16="http://schemas.microsoft.com/office/drawing/2014/main" id="{DEB8F32F-4491-C046-BE43-2C613A54ABB7}"/>
              </a:ext>
            </a:extLst>
          </p:cNvPr>
          <p:cNvSpPr/>
          <p:nvPr/>
        </p:nvSpPr>
        <p:spPr>
          <a:xfrm>
            <a:off x="476091" y="2284058"/>
            <a:ext cx="11240287" cy="4339650"/>
          </a:xfrm>
          <a:prstGeom prst="rect">
            <a:avLst/>
          </a:prstGeom>
        </p:spPr>
        <p:txBody>
          <a:bodyPr wrap="square">
            <a:spAutoFit/>
          </a:bodyPr>
          <a:lstStyle/>
          <a:p>
            <a:pPr algn="just"/>
            <a:r>
              <a:rPr lang="es-CL" sz="1200" b="1" dirty="0">
                <a:latin typeface="Roboto Lt" pitchFamily="2" charset="0"/>
                <a:ea typeface="Roboto Lt" pitchFamily="2" charset="0"/>
              </a:rPr>
              <a:t>Constanza Szalay</a:t>
            </a:r>
          </a:p>
          <a:p>
            <a:pPr algn="just"/>
            <a:endParaRPr lang="es-CL" sz="1200" dirty="0">
              <a:latin typeface="Roboto Lt" pitchFamily="2" charset="0"/>
              <a:ea typeface="Roboto Lt" pitchFamily="2" charset="0"/>
            </a:endParaRPr>
          </a:p>
          <a:p>
            <a:pPr algn="just"/>
            <a:r>
              <a:rPr lang="es-CL" sz="1200" dirty="0">
                <a:latin typeface="Roboto Light" panose="02000000000000000000" pitchFamily="2" charset="0"/>
                <a:ea typeface="Roboto Light" panose="02000000000000000000" pitchFamily="2" charset="0"/>
              </a:rPr>
              <a:t>Candidata a Magíster en Ciencias de la Actividad física, la salud y el deporte. Profesora de Educación Física (Universidad Mayor), Diplomada en Ciencias del Ejercicio, Universidad Finis Terrae. Coordinadora Académica del Diplomado en Embarazo y Post Parto, Universidad Finis Terrae. Fundadora y Directora de Mamá Activa. Instructora Oficial Método Hipopresivo.</a:t>
            </a:r>
          </a:p>
          <a:p>
            <a:pPr algn="just"/>
            <a:endParaRPr lang="es-CL" sz="1200" b="1" dirty="0">
              <a:latin typeface="Roboto Lt" pitchFamily="2" charset="0"/>
              <a:ea typeface="Roboto Lt" pitchFamily="2" charset="0"/>
            </a:endParaRPr>
          </a:p>
          <a:p>
            <a:pPr algn="just"/>
            <a:r>
              <a:rPr lang="es-CL" sz="1200" b="1" dirty="0">
                <a:latin typeface="Roboto Lt" pitchFamily="2" charset="0"/>
                <a:ea typeface="Roboto Lt" pitchFamily="2" charset="0"/>
              </a:rPr>
              <a:t>Daniel Zapata</a:t>
            </a:r>
          </a:p>
          <a:p>
            <a:pPr algn="just"/>
            <a:endParaRPr lang="es-CL" sz="1200" dirty="0">
              <a:latin typeface="Roboto Lt" pitchFamily="2" charset="0"/>
              <a:ea typeface="Roboto Lt" pitchFamily="2" charset="0"/>
            </a:endParaRPr>
          </a:p>
          <a:p>
            <a:pPr algn="just"/>
            <a:r>
              <a:rPr lang="es-CL" sz="1200" dirty="0" err="1">
                <a:latin typeface="Roboto Light" panose="02000000000000000000" pitchFamily="2" charset="0"/>
                <a:ea typeface="Roboto Light" panose="02000000000000000000" pitchFamily="2" charset="0"/>
              </a:rPr>
              <a:t>Fisiologo</a:t>
            </a:r>
            <a:r>
              <a:rPr lang="es-CL" sz="1200" dirty="0">
                <a:latin typeface="Roboto Light" panose="02000000000000000000" pitchFamily="2" charset="0"/>
                <a:ea typeface="Roboto Light" panose="02000000000000000000" pitchFamily="2" charset="0"/>
              </a:rPr>
              <a:t> del Ejercicios en Centro de Alto Rendimiento (CAR). )Ex Coordinador Gimnasio MEDS,  sucursal La Reina. Licenciado en Ciencias de la Actividad Física con mención Salud. Universidad de Playa Ancha. Magister en Ciencias de la Salud y el Deporte "Especialidad en Alto Rendimiento" Universidad Finis Terrae.  Pasantía en (Exercise Metabolism Research Group) Departamento de Kinesiología. McMaster University, Canada. Profesor tutor "Dr. Martin Gibala PhD".  Kineantropometrista nivel 2 (full profile) The International Society for the Advancement of Kinanthropometry (ISAK). Expositor en Congreso Internacional "European College Of Sport Science". Autor de: "Indirect Estimation of Appendicular Lower Muscle Mass in Chilean Soccer Players Validated by DXA", Amsterdam- Holanda 2014. Entrenador de alto rendimiento y profesional asociado al Laboratorio de Ciencias del Ejercicio Clínica MEDS.</a:t>
            </a:r>
          </a:p>
          <a:p>
            <a:pPr algn="just"/>
            <a:endParaRPr lang="es-CL" sz="1200" dirty="0">
              <a:latin typeface="Roboto Lt" pitchFamily="2" charset="0"/>
              <a:ea typeface="Roboto Lt" pitchFamily="2" charset="0"/>
            </a:endParaRPr>
          </a:p>
          <a:p>
            <a:pPr algn="just"/>
            <a:r>
              <a:rPr lang="es-CL" sz="1200" b="1" dirty="0">
                <a:latin typeface="Roboto Lt" pitchFamily="2" charset="0"/>
                <a:ea typeface="Roboto Lt" pitchFamily="2" charset="0"/>
              </a:rPr>
              <a:t>Danilo Parra</a:t>
            </a:r>
          </a:p>
          <a:p>
            <a:pPr algn="just"/>
            <a:endParaRPr lang="es-CL" sz="1200" dirty="0">
              <a:latin typeface="Roboto Lt" pitchFamily="2" charset="0"/>
              <a:ea typeface="Roboto Lt" pitchFamily="2" charset="0"/>
            </a:endParaRPr>
          </a:p>
          <a:p>
            <a:pPr algn="just"/>
            <a:r>
              <a:rPr lang="es-CL" sz="1200" dirty="0">
                <a:latin typeface="Roboto Light" panose="02000000000000000000" pitchFamily="2" charset="0"/>
                <a:ea typeface="Roboto Light" panose="02000000000000000000" pitchFamily="2" charset="0"/>
              </a:rPr>
              <a:t>Kinesiólogo Clinica MEDS, Licenciado en Kinesiología de la Universidad de Chile (2001), Bachiller con Mención en Ciencias Naturales y Exactas (UCh, 1996), Diplomado en "Terapia Manual Artro Neuro Músculo Esquelético" (UCh, 2009), Diplomado en "Manejo de Tejidos Blandos" (UCh, 2011), Diplomado en Método POLD: especialista en Columna, Extremidades, Patología Craneal y Visceral (UCh-Pold Institute, 2013). Desde el 2003, Socio fundador y Director Área Clínica Centro de Salud y Deportivo Budó: especialista en Artes Marciales; Miembro de la Asociación Internacional de Taekwon-Do (ITF), Cinturón Negro II Dan, Instructor Certificado. Subcampeón Sudamericano en Combate, Asunción, Paraguay, 2007. Expositor nacional invitado a los principales cursos y congresos de Kinesiología.</a:t>
            </a:r>
            <a:br>
              <a:rPr lang="es-CL" sz="1200" dirty="0">
                <a:latin typeface="Roboto Light" panose="02000000000000000000" pitchFamily="2" charset="0"/>
                <a:ea typeface="Roboto Light" panose="02000000000000000000" pitchFamily="2" charset="0"/>
              </a:rPr>
            </a:br>
            <a:endParaRPr lang="es-CL" sz="1200" dirty="0">
              <a:latin typeface="Roboto Light" panose="02000000000000000000" pitchFamily="2" charset="0"/>
              <a:ea typeface="Roboto Light" panose="02000000000000000000" pitchFamily="2" charset="0"/>
            </a:endParaRPr>
          </a:p>
        </p:txBody>
      </p:sp>
      <p:sp>
        <p:nvSpPr>
          <p:cNvPr id="9" name="Rectángulo 8"/>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dirty="0">
                <a:solidFill>
                  <a:srgbClr val="000000"/>
                </a:solidFill>
                <a:latin typeface="Roboto Cn" pitchFamily="2" charset="0"/>
                <a:ea typeface="Roboto Cn" pitchFamily="2" charset="0"/>
              </a:rPr>
              <a:t>DOCENTES PRELIMINARES:</a:t>
            </a:r>
          </a:p>
        </p:txBody>
      </p:sp>
      <p:pic>
        <p:nvPicPr>
          <p:cNvPr id="10" name="Imagen 9" descr="Icono&#10;&#10;Descripción generada automáticamente">
            <a:extLst>
              <a:ext uri="{FF2B5EF4-FFF2-40B4-BE49-F238E27FC236}">
                <a16:creationId xmlns:a16="http://schemas.microsoft.com/office/drawing/2014/main" id="{FB0CDC84-F0E8-AF42-838B-555851265430}"/>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grpSp>
        <p:nvGrpSpPr>
          <p:cNvPr id="11" name="Grupo 10">
            <a:extLst>
              <a:ext uri="{FF2B5EF4-FFF2-40B4-BE49-F238E27FC236}">
                <a16:creationId xmlns:a16="http://schemas.microsoft.com/office/drawing/2014/main" id="{6EF22DEA-C3EB-AC49-984F-F9348DC1B061}"/>
              </a:ext>
            </a:extLst>
          </p:cNvPr>
          <p:cNvGrpSpPr/>
          <p:nvPr/>
        </p:nvGrpSpPr>
        <p:grpSpPr>
          <a:xfrm>
            <a:off x="9758508" y="348782"/>
            <a:ext cx="2156516" cy="345716"/>
            <a:chOff x="4195057" y="1231411"/>
            <a:chExt cx="3973902" cy="637066"/>
          </a:xfrm>
        </p:grpSpPr>
        <p:pic>
          <p:nvPicPr>
            <p:cNvPr id="13" name="Imagen 12">
              <a:extLst>
                <a:ext uri="{FF2B5EF4-FFF2-40B4-BE49-F238E27FC236}">
                  <a16:creationId xmlns:a16="http://schemas.microsoft.com/office/drawing/2014/main" id="{36AFAAFA-A095-064B-8FEE-DEE19244FCD2}"/>
                </a:ext>
              </a:extLst>
            </p:cNvPr>
            <p:cNvPicPr>
              <a:picLocks noChangeAspect="1"/>
            </p:cNvPicPr>
            <p:nvPr/>
          </p:nvPicPr>
          <p:blipFill>
            <a:blip r:embed="rId4">
              <a:biLevel thresh="50000"/>
            </a:blip>
            <a:stretch>
              <a:fillRect/>
            </a:stretch>
          </p:blipFill>
          <p:spPr>
            <a:xfrm>
              <a:off x="4195057" y="1388044"/>
              <a:ext cx="1946495" cy="323803"/>
            </a:xfrm>
            <a:prstGeom prst="rect">
              <a:avLst/>
            </a:prstGeom>
          </p:spPr>
        </p:pic>
        <p:pic>
          <p:nvPicPr>
            <p:cNvPr id="14" name="Imagen 13">
              <a:extLst>
                <a:ext uri="{FF2B5EF4-FFF2-40B4-BE49-F238E27FC236}">
                  <a16:creationId xmlns:a16="http://schemas.microsoft.com/office/drawing/2014/main" id="{D4B859BC-7905-6F4C-B030-F7FB73FFC2BB}"/>
                </a:ext>
              </a:extLst>
            </p:cNvPr>
            <p:cNvPicPr>
              <a:picLocks noChangeAspect="1"/>
            </p:cNvPicPr>
            <p:nvPr/>
          </p:nvPicPr>
          <p:blipFill>
            <a:blip r:embed="rId5"/>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690340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Roboto" pitchFamily="2" charset="0"/>
                <a:ea typeface="Roboto" pitchFamily="2" charset="0"/>
              </a:rPr>
              <a:t>Motion Institute </a:t>
            </a:r>
            <a:r>
              <a:rPr lang="es-ES" sz="1200">
                <a:solidFill>
                  <a:schemeClr val="bg1">
                    <a:lumMod val="50000"/>
                  </a:schemeClr>
                </a:solidFill>
                <a:latin typeface="Roboto" pitchFamily="2" charset="0"/>
                <a:ea typeface="Roboto" pitchFamily="2" charset="0"/>
              </a:rPr>
              <a:t>® | extension@motioncenter.cl | Instagram: @motion.institute</a:t>
            </a:r>
          </a:p>
        </p:txBody>
      </p:sp>
      <p:sp>
        <p:nvSpPr>
          <p:cNvPr id="12" name="Rectángulo 11">
            <a:extLst>
              <a:ext uri="{FF2B5EF4-FFF2-40B4-BE49-F238E27FC236}">
                <a16:creationId xmlns:a16="http://schemas.microsoft.com/office/drawing/2014/main" id="{DEB8F32F-4491-C046-BE43-2C613A54ABB7}"/>
              </a:ext>
            </a:extLst>
          </p:cNvPr>
          <p:cNvSpPr/>
          <p:nvPr/>
        </p:nvSpPr>
        <p:spPr>
          <a:xfrm>
            <a:off x="476091" y="2334298"/>
            <a:ext cx="10959695" cy="4247317"/>
          </a:xfrm>
          <a:prstGeom prst="rect">
            <a:avLst/>
          </a:prstGeom>
        </p:spPr>
        <p:txBody>
          <a:bodyPr wrap="square">
            <a:spAutoFit/>
          </a:bodyPr>
          <a:lstStyle/>
          <a:p>
            <a:pPr algn="just"/>
            <a:r>
              <a:rPr lang="es-CL" sz="1200" b="1" dirty="0">
                <a:latin typeface="Roboto Lt" pitchFamily="2" charset="0"/>
                <a:ea typeface="Roboto Lt" pitchFamily="2" charset="0"/>
              </a:rPr>
              <a:t>Sebastián Jannas</a:t>
            </a:r>
          </a:p>
          <a:p>
            <a:pPr algn="just"/>
            <a:endParaRPr lang="es-CL" sz="1200" dirty="0">
              <a:latin typeface="Roboto Lt" pitchFamily="2" charset="0"/>
              <a:ea typeface="Roboto Lt" pitchFamily="2" charset="0"/>
            </a:endParaRPr>
          </a:p>
          <a:p>
            <a:pPr algn="just"/>
            <a:r>
              <a:rPr lang="es-CL" sz="1200" dirty="0">
                <a:latin typeface="Roboto Light" panose="02000000000000000000" pitchFamily="2" charset="0"/>
                <a:ea typeface="Roboto Light" panose="02000000000000000000" pitchFamily="2" charset="0"/>
              </a:rPr>
              <a:t>Doctor en Salud Humana y Ciencias Nutricionales (Canada - Universidad de Guelph ) Profesor de Educación Física, Deportes y Recreación - Universidad Mayor. Magister  en Ciencias de la Salud y el Deporte: mención en Alto Rendimiento Deportivo – Universidad Finis Terrae. Diplomado en Fisiología del Ejercicio, Ayudas Ergogénicas y Rendimiento Deportivo – Universidad Finis Terrae. Diplomado en Ciencias del Ejercicio y el Deporte - Universidad de Auckland (Nueva Zelanda). Fue Analista del Departamento Deporte de Alto Rendimiento - Instituto Nacional de Deportes. Autor de artículos ISI en la especialidad / EX Laboratorio de Ciencias del Ejercicio UFT. Laboratorio Universidad de O'Higgins</a:t>
            </a:r>
          </a:p>
          <a:p>
            <a:pPr algn="just"/>
            <a:endParaRPr lang="es-CL" sz="1200" dirty="0">
              <a:latin typeface="Roboto Lt" pitchFamily="2" charset="0"/>
              <a:ea typeface="Roboto Lt" pitchFamily="2" charset="0"/>
            </a:endParaRPr>
          </a:p>
          <a:p>
            <a:pPr algn="just"/>
            <a:r>
              <a:rPr lang="es-CL" sz="1200" b="1" dirty="0">
                <a:latin typeface="Roboto Lt" pitchFamily="2" charset="0"/>
                <a:ea typeface="Roboto Lt" pitchFamily="2" charset="0"/>
              </a:rPr>
              <a:t>Tómas Landerer</a:t>
            </a:r>
          </a:p>
          <a:p>
            <a:pPr algn="just"/>
            <a:endParaRPr lang="es-CL" sz="1200" dirty="0">
              <a:latin typeface="Roboto Lt" pitchFamily="2" charset="0"/>
              <a:ea typeface="Roboto Lt" pitchFamily="2" charset="0"/>
            </a:endParaRPr>
          </a:p>
          <a:p>
            <a:pPr algn="just"/>
            <a:r>
              <a:rPr lang="es-CL" sz="1200" dirty="0">
                <a:latin typeface="Roboto Light" panose="02000000000000000000" pitchFamily="2" charset="0"/>
                <a:ea typeface="Roboto Light" panose="02000000000000000000" pitchFamily="2" charset="0"/>
              </a:rPr>
              <a:t>Ciencias del ejercicio y el Deporte, Universidad de Wisconsin-La Crosse. Certified Strength and Conditioning Speciaist (CSCS). USAWeightlifting Level 1 Coach. Sports Performance Coach Intern - University of Wisconsin-Madison. Profesor Staff en Motion – Health and Performance Center.</a:t>
            </a:r>
          </a:p>
          <a:p>
            <a:pPr algn="just"/>
            <a:endParaRPr lang="es-CL" sz="1200" dirty="0">
              <a:latin typeface="Roboto Lt" pitchFamily="2" charset="0"/>
              <a:ea typeface="Roboto Lt" pitchFamily="2" charset="0"/>
            </a:endParaRPr>
          </a:p>
          <a:p>
            <a:pPr algn="just"/>
            <a:r>
              <a:rPr lang="es-CL" sz="1200" b="1" dirty="0">
                <a:latin typeface="Roboto Lt" pitchFamily="2" charset="0"/>
                <a:ea typeface="Roboto Lt" pitchFamily="2" charset="0"/>
              </a:rPr>
              <a:t>Isabel Rada</a:t>
            </a:r>
          </a:p>
          <a:p>
            <a:pPr algn="just"/>
            <a:endParaRPr lang="es-CL" sz="1200" b="1" dirty="0">
              <a:latin typeface="Roboto Lt" pitchFamily="2" charset="0"/>
              <a:ea typeface="Roboto Lt" pitchFamily="2" charset="0"/>
            </a:endParaRPr>
          </a:p>
          <a:p>
            <a:pPr algn="just"/>
            <a:r>
              <a:rPr lang="es-CL" sz="1200" dirty="0">
                <a:latin typeface="Roboto Light" panose="02000000000000000000" pitchFamily="2" charset="0"/>
                <a:ea typeface="Roboto Light" panose="02000000000000000000" pitchFamily="2" charset="0"/>
              </a:rPr>
              <a:t>Estudiante Doctorado en Ciencias Medicas. Kinesióloga. Magister en Ciencias de la Salud y el Deporte UFT. Ex Investigadora del Laboratorio de Ciencias del Ejercicio de la UFT. Investigadora asistente en proyectos del Fondecyt. Coordinadora de Postítulo de la Escuela de Kinesiología y Coordinadora Mención Entrenamiento Deportivo del MCSD. Ex fisiologa Centro de Salud y Deportivo – Clínica Santa María. Autora de articulos cientificos indexados.</a:t>
            </a:r>
          </a:p>
          <a:p>
            <a:pPr algn="just"/>
            <a:endParaRPr lang="es-CL" sz="1200" dirty="0">
              <a:latin typeface="Roboto Light" panose="02000000000000000000" pitchFamily="2" charset="0"/>
              <a:ea typeface="Roboto Light" panose="02000000000000000000" pitchFamily="2" charset="0"/>
            </a:endParaRPr>
          </a:p>
          <a:p>
            <a:pPr algn="just"/>
            <a:endParaRPr lang="es-CL" sz="1200" dirty="0">
              <a:latin typeface="Roboto Lt" pitchFamily="2" charset="0"/>
            </a:endParaRPr>
          </a:p>
          <a:p>
            <a:pPr algn="just"/>
            <a:br>
              <a:rPr lang="es-CL" sz="1200" dirty="0">
                <a:latin typeface="Roboto Lt" pitchFamily="2" charset="0"/>
                <a:ea typeface="Roboto Lt" pitchFamily="2" charset="0"/>
              </a:rPr>
            </a:br>
            <a:endParaRPr lang="es-CL" sz="1200" dirty="0">
              <a:latin typeface="Roboto Lt" pitchFamily="2" charset="0"/>
              <a:ea typeface="Roboto Lt" pitchFamily="2" charset="0"/>
            </a:endParaRPr>
          </a:p>
        </p:txBody>
      </p:sp>
      <p:sp>
        <p:nvSpPr>
          <p:cNvPr id="9" name="Rectángulo 8"/>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dirty="0">
                <a:solidFill>
                  <a:srgbClr val="000000"/>
                </a:solidFill>
                <a:latin typeface="Roboto Cn" pitchFamily="2" charset="0"/>
                <a:ea typeface="Roboto Cn" pitchFamily="2" charset="0"/>
              </a:rPr>
              <a:t>DOCENTES PRELIMINARES:</a:t>
            </a:r>
          </a:p>
        </p:txBody>
      </p:sp>
      <p:pic>
        <p:nvPicPr>
          <p:cNvPr id="10" name="Imagen 9" descr="Icono&#10;&#10;Descripción generada automáticamente">
            <a:extLst>
              <a:ext uri="{FF2B5EF4-FFF2-40B4-BE49-F238E27FC236}">
                <a16:creationId xmlns:a16="http://schemas.microsoft.com/office/drawing/2014/main" id="{C2F77984-12FE-904E-8F0A-7DA2AF0CCAAD}"/>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grpSp>
        <p:nvGrpSpPr>
          <p:cNvPr id="11" name="Grupo 10">
            <a:extLst>
              <a:ext uri="{FF2B5EF4-FFF2-40B4-BE49-F238E27FC236}">
                <a16:creationId xmlns:a16="http://schemas.microsoft.com/office/drawing/2014/main" id="{6F9EA410-A624-E444-AC6E-B049EE0FE4AB}"/>
              </a:ext>
            </a:extLst>
          </p:cNvPr>
          <p:cNvGrpSpPr/>
          <p:nvPr/>
        </p:nvGrpSpPr>
        <p:grpSpPr>
          <a:xfrm>
            <a:off x="9758508" y="348782"/>
            <a:ext cx="2156516" cy="345716"/>
            <a:chOff x="4195057" y="1231411"/>
            <a:chExt cx="3973902" cy="637066"/>
          </a:xfrm>
        </p:grpSpPr>
        <p:pic>
          <p:nvPicPr>
            <p:cNvPr id="13" name="Imagen 12">
              <a:extLst>
                <a:ext uri="{FF2B5EF4-FFF2-40B4-BE49-F238E27FC236}">
                  <a16:creationId xmlns:a16="http://schemas.microsoft.com/office/drawing/2014/main" id="{CE457672-BBB0-A243-A0F7-AA966F905946}"/>
                </a:ext>
              </a:extLst>
            </p:cNvPr>
            <p:cNvPicPr>
              <a:picLocks noChangeAspect="1"/>
            </p:cNvPicPr>
            <p:nvPr/>
          </p:nvPicPr>
          <p:blipFill>
            <a:blip r:embed="rId4">
              <a:biLevel thresh="50000"/>
            </a:blip>
            <a:stretch>
              <a:fillRect/>
            </a:stretch>
          </p:blipFill>
          <p:spPr>
            <a:xfrm>
              <a:off x="4195057" y="1388044"/>
              <a:ext cx="1946495" cy="323803"/>
            </a:xfrm>
            <a:prstGeom prst="rect">
              <a:avLst/>
            </a:prstGeom>
          </p:spPr>
        </p:pic>
        <p:pic>
          <p:nvPicPr>
            <p:cNvPr id="14" name="Imagen 13">
              <a:extLst>
                <a:ext uri="{FF2B5EF4-FFF2-40B4-BE49-F238E27FC236}">
                  <a16:creationId xmlns:a16="http://schemas.microsoft.com/office/drawing/2014/main" id="{D64E908E-C649-E14E-983A-C3BF60CFD8F6}"/>
                </a:ext>
              </a:extLst>
            </p:cNvPr>
            <p:cNvPicPr>
              <a:picLocks noChangeAspect="1"/>
            </p:cNvPicPr>
            <p:nvPr/>
          </p:nvPicPr>
          <p:blipFill>
            <a:blip r:embed="rId5"/>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27699696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Roboto" pitchFamily="2" charset="0"/>
                <a:ea typeface="Roboto" pitchFamily="2" charset="0"/>
              </a:rPr>
              <a:t>Motion Institute </a:t>
            </a:r>
            <a:r>
              <a:rPr lang="es-ES" sz="1200">
                <a:solidFill>
                  <a:schemeClr val="bg1">
                    <a:lumMod val="50000"/>
                  </a:schemeClr>
                </a:solidFill>
                <a:latin typeface="Roboto" pitchFamily="2" charset="0"/>
                <a:ea typeface="Roboto" pitchFamily="2" charset="0"/>
              </a:rPr>
              <a:t>® | extension@motioncenter.cl | Instagram: @motion.institute</a:t>
            </a:r>
          </a:p>
        </p:txBody>
      </p:sp>
      <p:sp>
        <p:nvSpPr>
          <p:cNvPr id="12" name="Rectángulo 11">
            <a:extLst>
              <a:ext uri="{FF2B5EF4-FFF2-40B4-BE49-F238E27FC236}">
                <a16:creationId xmlns:a16="http://schemas.microsoft.com/office/drawing/2014/main" id="{DEB8F32F-4491-C046-BE43-2C613A54ABB7}"/>
              </a:ext>
            </a:extLst>
          </p:cNvPr>
          <p:cNvSpPr/>
          <p:nvPr/>
        </p:nvSpPr>
        <p:spPr>
          <a:xfrm>
            <a:off x="476091" y="2334298"/>
            <a:ext cx="10959695" cy="4031873"/>
          </a:xfrm>
          <a:prstGeom prst="rect">
            <a:avLst/>
          </a:prstGeom>
        </p:spPr>
        <p:txBody>
          <a:bodyPr wrap="square">
            <a:spAutoFit/>
          </a:bodyPr>
          <a:lstStyle/>
          <a:p>
            <a:r>
              <a:rPr lang="es-CL" sz="1200" b="1" dirty="0">
                <a:latin typeface="Roboto Lt" pitchFamily="2" charset="0"/>
                <a:ea typeface="Roboto Lt" pitchFamily="2" charset="0"/>
              </a:rPr>
              <a:t>Badir Zara</a:t>
            </a:r>
          </a:p>
          <a:p>
            <a:pPr algn="just"/>
            <a:endParaRPr lang="es-CL" sz="1400" dirty="0">
              <a:latin typeface="Roboto Lt" pitchFamily="2" charset="0"/>
              <a:ea typeface="Roboto Lt" pitchFamily="2" charset="0"/>
            </a:endParaRPr>
          </a:p>
          <a:p>
            <a:pPr algn="just"/>
            <a:r>
              <a:rPr lang="es-CL" sz="1200" dirty="0">
                <a:latin typeface="Roboto Light" panose="02000000000000000000" pitchFamily="2" charset="0"/>
                <a:ea typeface="Roboto Light" panose="02000000000000000000" pitchFamily="2" charset="0"/>
              </a:rPr>
              <a:t>Kinesiólogo (Universidad Mayor), Magister en Ciencias de la Salud y Deporte, Mención Kinesiología Deportiva (Universidad </a:t>
            </a:r>
            <a:r>
              <a:rPr lang="es-CL" sz="1200" dirty="0" err="1">
                <a:latin typeface="Roboto Light" panose="02000000000000000000" pitchFamily="2" charset="0"/>
                <a:ea typeface="Roboto Light" panose="02000000000000000000" pitchFamily="2" charset="0"/>
              </a:rPr>
              <a:t>Finis</a:t>
            </a:r>
            <a:r>
              <a:rPr lang="es-CL" sz="1200" dirty="0">
                <a:latin typeface="Roboto Light" panose="02000000000000000000" pitchFamily="2" charset="0"/>
                <a:ea typeface="Roboto Light" panose="02000000000000000000" pitchFamily="2" charset="0"/>
              </a:rPr>
              <a:t> </a:t>
            </a:r>
            <a:r>
              <a:rPr lang="es-CL" sz="1200" dirty="0" err="1">
                <a:latin typeface="Roboto Light" panose="02000000000000000000" pitchFamily="2" charset="0"/>
                <a:ea typeface="Roboto Light" panose="02000000000000000000" pitchFamily="2" charset="0"/>
              </a:rPr>
              <a:t>Terrae</a:t>
            </a:r>
            <a:r>
              <a:rPr lang="es-CL" sz="1200" dirty="0">
                <a:latin typeface="Roboto Light" panose="02000000000000000000" pitchFamily="2" charset="0"/>
                <a:ea typeface="Roboto Light" panose="02000000000000000000" pitchFamily="2" charset="0"/>
              </a:rPr>
              <a:t>), Diplomado en Kinesiología Deportiva (Universidad Mayor); Diplomado Kinesiología cuadrante superior (Universidad de los Andes); Diplomado Gestión de Negocios (Universidad de Chile). Docente en la Universidad de los Andes (Técnicas de evaluación y tratamiento músculo-esqueléticas). Jefe y responsable del área de kinesiología en Motion Center. Socio Fundador Motion Center. Kinesiólogo Selección Nacional de Básquetbol Adulta FEBACHILE.</a:t>
            </a:r>
            <a:endParaRPr lang="es-CL" sz="1200" b="1" dirty="0">
              <a:latin typeface="Roboto Lt" pitchFamily="2" charset="0"/>
              <a:ea typeface="Roboto Lt" pitchFamily="2" charset="0"/>
            </a:endParaRPr>
          </a:p>
          <a:p>
            <a:pPr algn="just"/>
            <a:endParaRPr lang="es-CL" sz="1200" b="1" dirty="0">
              <a:latin typeface="Roboto Lt" pitchFamily="2" charset="0"/>
              <a:ea typeface="Roboto Lt" pitchFamily="2" charset="0"/>
            </a:endParaRPr>
          </a:p>
          <a:p>
            <a:pPr algn="just"/>
            <a:r>
              <a:rPr lang="es-CL" sz="1200" b="1" dirty="0">
                <a:latin typeface="Roboto Lt" pitchFamily="2" charset="0"/>
                <a:ea typeface="Roboto Lt" pitchFamily="2" charset="0"/>
              </a:rPr>
              <a:t>Álvaro Bustamante</a:t>
            </a:r>
          </a:p>
          <a:p>
            <a:pPr algn="just"/>
            <a:endParaRPr lang="es-CL" sz="1200" dirty="0">
              <a:latin typeface="Roboto Lt" pitchFamily="2" charset="0"/>
              <a:ea typeface="Roboto Lt" pitchFamily="2" charset="0"/>
            </a:endParaRPr>
          </a:p>
          <a:p>
            <a:pPr algn="just"/>
            <a:r>
              <a:rPr lang="es-CL" sz="1200" dirty="0">
                <a:latin typeface="Roboto Light" panose="02000000000000000000" pitchFamily="2" charset="0"/>
                <a:ea typeface="Roboto Light" panose="02000000000000000000" pitchFamily="2" charset="0"/>
              </a:rPr>
              <a:t>Médico Cirujano Universidad Mayor. Especialista en Medicina Deportiva. Magíster en Ciencias de la Salud y el Deporte, mención entrenamiento de alto rendimiento, UFT. Máster en Nutrición y Alimentación, Universidad de Barcelona, España. Nutricionista deportivo certificado por la International Society of Sports Nutrition (ISSN). Diploma del Comité Olímpico Internacional en Medicina Deportiva y Nutrición Deportiva. Docente Postgrados Escuela de Kinesiología UFT. Médico Selecciones menores de fútbol de Chile. Médico plantel profesional Audax Italiano. Miembro activo de la Sociedad Chilena de Medicina del Deporte (SOCHMEDEP). Medicina deportiva en Motion - Health and Performance Center.</a:t>
            </a:r>
          </a:p>
          <a:p>
            <a:pPr algn="just"/>
            <a:endParaRPr lang="es-CL" sz="1200" dirty="0">
              <a:latin typeface="Roboto Lt" pitchFamily="2" charset="0"/>
              <a:ea typeface="Roboto Lt" pitchFamily="2" charset="0"/>
            </a:endParaRPr>
          </a:p>
          <a:p>
            <a:pPr algn="just"/>
            <a:r>
              <a:rPr lang="es-CL" sz="1200" b="1" dirty="0">
                <a:latin typeface="Roboto Lt" pitchFamily="2" charset="0"/>
                <a:ea typeface="Roboto Lt" pitchFamily="2" charset="0"/>
              </a:rPr>
              <a:t>Alice Glaves Behrmann</a:t>
            </a:r>
          </a:p>
          <a:p>
            <a:pPr algn="just"/>
            <a:endParaRPr lang="es-CL" sz="1200" i="1" dirty="0">
              <a:latin typeface="Roboto Lt" pitchFamily="2" charset="0"/>
              <a:ea typeface="Roboto Lt" pitchFamily="2" charset="0"/>
            </a:endParaRPr>
          </a:p>
          <a:p>
            <a:pPr algn="just"/>
            <a:r>
              <a:rPr lang="es-CL" sz="1200" dirty="0">
                <a:latin typeface="Roboto Light" panose="02000000000000000000" pitchFamily="2" charset="0"/>
                <a:ea typeface="Roboto Light" panose="02000000000000000000" pitchFamily="2" charset="0"/>
              </a:rPr>
              <a:t>Candidata a magister en Nutrición. Nutricionista Motion Health Perfomance Center. Nutrición y Dietética, Universidad del Desarrollo. ©MSc.  en Nutrición, Pontificia Universidad Católica de Chile. Diplomado en Nutrición y Alimentación para el rendimiento deportivo y salud, UC. Diplomado Farmacología, Nutrición y Suplementación en el Deporte, U. de Barcelona. Nutricionista en Motion - Health and Performance Center.</a:t>
            </a:r>
          </a:p>
          <a:p>
            <a:pPr algn="just"/>
            <a:endParaRPr lang="es-CL" sz="1200" dirty="0">
              <a:latin typeface="Roboto Light" panose="02000000000000000000" pitchFamily="2" charset="0"/>
              <a:ea typeface="Roboto Light" panose="02000000000000000000" pitchFamily="2" charset="0"/>
            </a:endParaRPr>
          </a:p>
        </p:txBody>
      </p:sp>
      <p:sp>
        <p:nvSpPr>
          <p:cNvPr id="9" name="Rectángulo 8"/>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dirty="0">
                <a:solidFill>
                  <a:srgbClr val="000000"/>
                </a:solidFill>
                <a:latin typeface="Roboto Cn" pitchFamily="2" charset="0"/>
                <a:ea typeface="Roboto Cn" pitchFamily="2" charset="0"/>
              </a:rPr>
              <a:t>DOCENTES PRELIMINARES:</a:t>
            </a:r>
          </a:p>
        </p:txBody>
      </p:sp>
      <p:pic>
        <p:nvPicPr>
          <p:cNvPr id="10" name="Imagen 9" descr="Icono&#10;&#10;Descripción generada automáticamente">
            <a:extLst>
              <a:ext uri="{FF2B5EF4-FFF2-40B4-BE49-F238E27FC236}">
                <a16:creationId xmlns:a16="http://schemas.microsoft.com/office/drawing/2014/main" id="{6A83E4E2-46FA-2E4D-B0D9-8F938804B626}"/>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grpSp>
        <p:nvGrpSpPr>
          <p:cNvPr id="11" name="Grupo 10">
            <a:extLst>
              <a:ext uri="{FF2B5EF4-FFF2-40B4-BE49-F238E27FC236}">
                <a16:creationId xmlns:a16="http://schemas.microsoft.com/office/drawing/2014/main" id="{6D04C839-E8A5-D94F-BD6F-DBDBEC776B4C}"/>
              </a:ext>
            </a:extLst>
          </p:cNvPr>
          <p:cNvGrpSpPr/>
          <p:nvPr/>
        </p:nvGrpSpPr>
        <p:grpSpPr>
          <a:xfrm>
            <a:off x="9758508" y="348782"/>
            <a:ext cx="2156516" cy="345716"/>
            <a:chOff x="4195057" y="1231411"/>
            <a:chExt cx="3973902" cy="637066"/>
          </a:xfrm>
        </p:grpSpPr>
        <p:pic>
          <p:nvPicPr>
            <p:cNvPr id="13" name="Imagen 12">
              <a:extLst>
                <a:ext uri="{FF2B5EF4-FFF2-40B4-BE49-F238E27FC236}">
                  <a16:creationId xmlns:a16="http://schemas.microsoft.com/office/drawing/2014/main" id="{96066233-1DA6-9843-B1AB-690ED2842461}"/>
                </a:ext>
              </a:extLst>
            </p:cNvPr>
            <p:cNvPicPr>
              <a:picLocks noChangeAspect="1"/>
            </p:cNvPicPr>
            <p:nvPr/>
          </p:nvPicPr>
          <p:blipFill>
            <a:blip r:embed="rId5">
              <a:biLevel thresh="50000"/>
            </a:blip>
            <a:stretch>
              <a:fillRect/>
            </a:stretch>
          </p:blipFill>
          <p:spPr>
            <a:xfrm>
              <a:off x="4195057" y="1388044"/>
              <a:ext cx="1946495" cy="323803"/>
            </a:xfrm>
            <a:prstGeom prst="rect">
              <a:avLst/>
            </a:prstGeom>
          </p:spPr>
        </p:pic>
        <p:pic>
          <p:nvPicPr>
            <p:cNvPr id="14" name="Imagen 13">
              <a:extLst>
                <a:ext uri="{FF2B5EF4-FFF2-40B4-BE49-F238E27FC236}">
                  <a16:creationId xmlns:a16="http://schemas.microsoft.com/office/drawing/2014/main" id="{DE7E8D90-1381-AA4A-97B4-10C7600E96F7}"/>
                </a:ext>
              </a:extLst>
            </p:cNvPr>
            <p:cNvPicPr>
              <a:picLocks noChangeAspect="1"/>
            </p:cNvPicPr>
            <p:nvPr/>
          </p:nvPicPr>
          <p:blipFill>
            <a:blip r:embed="rId6"/>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3320799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Roboto" pitchFamily="2" charset="0"/>
                <a:ea typeface="Roboto" pitchFamily="2" charset="0"/>
              </a:rPr>
              <a:t>Motion Institute </a:t>
            </a:r>
            <a:r>
              <a:rPr lang="es-ES" sz="1200">
                <a:solidFill>
                  <a:schemeClr val="bg1">
                    <a:lumMod val="50000"/>
                  </a:schemeClr>
                </a:solidFill>
                <a:latin typeface="Roboto" pitchFamily="2" charset="0"/>
                <a:ea typeface="Roboto" pitchFamily="2" charset="0"/>
              </a:rPr>
              <a:t>® | extension@motioncenter.cl | Instagram: @motion.institute</a:t>
            </a:r>
          </a:p>
        </p:txBody>
      </p:sp>
      <p:sp>
        <p:nvSpPr>
          <p:cNvPr id="12" name="Rectángulo 11">
            <a:extLst>
              <a:ext uri="{FF2B5EF4-FFF2-40B4-BE49-F238E27FC236}">
                <a16:creationId xmlns:a16="http://schemas.microsoft.com/office/drawing/2014/main" id="{DEB8F32F-4491-C046-BE43-2C613A54ABB7}"/>
              </a:ext>
            </a:extLst>
          </p:cNvPr>
          <p:cNvSpPr/>
          <p:nvPr/>
        </p:nvSpPr>
        <p:spPr>
          <a:xfrm>
            <a:off x="476091" y="2334298"/>
            <a:ext cx="10959695" cy="4339650"/>
          </a:xfrm>
          <a:prstGeom prst="rect">
            <a:avLst/>
          </a:prstGeom>
        </p:spPr>
        <p:txBody>
          <a:bodyPr wrap="square">
            <a:spAutoFit/>
          </a:bodyPr>
          <a:lstStyle/>
          <a:p>
            <a:pPr algn="just"/>
            <a:r>
              <a:rPr lang="es-CL" sz="1200" b="1" dirty="0">
                <a:latin typeface="Roboto Lt" pitchFamily="2" charset="0"/>
                <a:ea typeface="Roboto Lt" pitchFamily="2" charset="0"/>
              </a:rPr>
              <a:t>Matías Monsalves</a:t>
            </a:r>
          </a:p>
          <a:p>
            <a:pPr algn="just"/>
            <a:endParaRPr lang="es-CL" sz="1200" dirty="0">
              <a:latin typeface="Roboto Lt" pitchFamily="2" charset="0"/>
              <a:ea typeface="Roboto Lt" pitchFamily="2" charset="0"/>
            </a:endParaRPr>
          </a:p>
          <a:p>
            <a:pPr algn="just"/>
            <a:r>
              <a:rPr lang="es-CL" sz="1200" dirty="0">
                <a:latin typeface="Roboto Light" panose="02000000000000000000" pitchFamily="2" charset="0"/>
                <a:ea typeface="Roboto Light" panose="02000000000000000000" pitchFamily="2" charset="0"/>
              </a:rPr>
              <a:t>Profesor de Educación Física, Magister en Ciencias de la Salud y del Deporte, Doctor en Nutrición de la Univeraidad de Chile, Miembro Laboratorio de Envejecimiento y Enfermedades Asociadas a la Nutrición en INTA y del Laboratorio de Trasduccion de Señales Moleculares de la Facultad de Ciencias Quimicas de la Universidad de Chile. Encargado del Laboratorio de Rendimiento Humano de Motion Health and Performance Center. Docente del Postgrado en Entrenamiento Deportivo de la Universidad Mayor, Magister en Envejecimiento y Calidad de Vida en INTA de la Universidad de Chile y del Diplomado de Nutricion y Metabolismo de la Universidad Mayor de San Simon, Cochabamba en Bolivia. Docente Programa CND Global del Comité Olimpico de Chile. Investigador FONIS, colaborador FONDECYT con publicaciones indexadas en el area de ejercicio y nutricion.</a:t>
            </a:r>
          </a:p>
          <a:p>
            <a:pPr algn="just"/>
            <a:endParaRPr lang="es-CL" sz="1200" b="1" dirty="0">
              <a:latin typeface="Roboto Lt" pitchFamily="2" charset="0"/>
              <a:ea typeface="Roboto Lt" pitchFamily="2" charset="0"/>
            </a:endParaRPr>
          </a:p>
          <a:p>
            <a:pPr algn="just"/>
            <a:r>
              <a:rPr lang="es-CL" sz="1200" b="1" dirty="0">
                <a:latin typeface="Roboto Lt" pitchFamily="2" charset="0"/>
                <a:ea typeface="Roboto Lt" pitchFamily="2" charset="0"/>
              </a:rPr>
              <a:t>Mauricio Castro</a:t>
            </a:r>
          </a:p>
          <a:p>
            <a:pPr algn="just"/>
            <a:endParaRPr lang="es-CL" sz="1200" dirty="0">
              <a:latin typeface="Roboto Lt" pitchFamily="2" charset="0"/>
              <a:ea typeface="Roboto Lt" pitchFamily="2" charset="0"/>
            </a:endParaRPr>
          </a:p>
          <a:p>
            <a:pPr algn="just"/>
            <a:r>
              <a:rPr lang="es-CL" sz="1200" dirty="0">
                <a:latin typeface="Roboto Light" panose="02000000000000000000" pitchFamily="2" charset="0"/>
                <a:ea typeface="Roboto Light" panose="02000000000000000000" pitchFamily="2" charset="0"/>
              </a:rPr>
              <a:t>Mauricio Castro Sepúlveda, Estudiante de Doctorado en Ciencias Médicas, Pontificia Universidad Católica de Chile. Magister en Medicina y Ciencias del deporte, Universidad Mayor. Lic. Educación Física, Universidad de Playa Ancha. Investigador asociado al Laboratorio de Ciencias del Ejercicio de la Universidad Finis Terrae e Investigador asociado al Laboratorio de Diabetes y metabolismo de la Pontificia Universidad Católica de Chile. Autor de artículos ISI en el área de; 1) Entrenamiento 1) hidratación y ejercicio y 2) Rol del ejercicio en enfermedades metabólicas y poblaciones especiales. Experiencia en educación de pre-grado y post-grado. </a:t>
            </a:r>
          </a:p>
          <a:p>
            <a:pPr algn="just"/>
            <a:endParaRPr lang="es-CL" sz="1200" b="1" dirty="0">
              <a:latin typeface="Roboto Lt" pitchFamily="2" charset="0"/>
              <a:ea typeface="Roboto Lt" pitchFamily="2" charset="0"/>
            </a:endParaRPr>
          </a:p>
          <a:p>
            <a:pPr algn="just"/>
            <a:r>
              <a:rPr lang="es-CL" sz="1200" b="1" dirty="0">
                <a:latin typeface="Roboto Lt" pitchFamily="2" charset="0"/>
                <a:ea typeface="Roboto Lt" pitchFamily="2" charset="0"/>
              </a:rPr>
              <a:t>Alvaro Segueida</a:t>
            </a:r>
          </a:p>
          <a:p>
            <a:endParaRPr lang="es-CL" sz="1200" dirty="0">
              <a:latin typeface="Roboto Lt" pitchFamily="2" charset="0"/>
              <a:ea typeface="Roboto Lt" pitchFamily="2" charset="0"/>
            </a:endParaRPr>
          </a:p>
          <a:p>
            <a:pPr algn="just"/>
            <a:r>
              <a:rPr lang="es-CL" sz="1200" dirty="0">
                <a:latin typeface="Roboto Light" panose="02000000000000000000" pitchFamily="2" charset="0"/>
                <a:ea typeface="Roboto Light" panose="02000000000000000000" pitchFamily="2" charset="0"/>
              </a:rPr>
              <a:t>Profesor de Educación Física, Magíster en Entrenamiento Deportivo, Universidad Mayor, Master Internacional en Tecnificación y Alto Rendimiento (RETAN). Universidad de Barcelona. España. Preparador físico de destacados deportistas en las disciplinas de esgrima y patín carrera.</a:t>
            </a:r>
          </a:p>
          <a:p>
            <a:pPr algn="just"/>
            <a:endParaRPr lang="es-CL" sz="1200" dirty="0">
              <a:latin typeface="Roboto Light" panose="02000000000000000000" pitchFamily="2" charset="0"/>
              <a:ea typeface="Roboto Light" panose="02000000000000000000" pitchFamily="2" charset="0"/>
            </a:endParaRPr>
          </a:p>
          <a:p>
            <a:pPr algn="just"/>
            <a:endParaRPr lang="es-CL" sz="1200" dirty="0">
              <a:latin typeface="Roboto Lt" pitchFamily="2" charset="0"/>
              <a:ea typeface="Roboto Lt" pitchFamily="2" charset="0"/>
            </a:endParaRPr>
          </a:p>
        </p:txBody>
      </p:sp>
      <p:sp>
        <p:nvSpPr>
          <p:cNvPr id="9" name="Rectángulo 8"/>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dirty="0">
                <a:solidFill>
                  <a:srgbClr val="000000"/>
                </a:solidFill>
                <a:latin typeface="Roboto Cn" pitchFamily="2" charset="0"/>
                <a:ea typeface="Roboto Cn" pitchFamily="2" charset="0"/>
              </a:rPr>
              <a:t>DOCENTES PRELIMINARES:</a:t>
            </a:r>
          </a:p>
        </p:txBody>
      </p:sp>
      <p:pic>
        <p:nvPicPr>
          <p:cNvPr id="10" name="Imagen 9" descr="Icono&#10;&#10;Descripción generada automáticamente">
            <a:extLst>
              <a:ext uri="{FF2B5EF4-FFF2-40B4-BE49-F238E27FC236}">
                <a16:creationId xmlns:a16="http://schemas.microsoft.com/office/drawing/2014/main" id="{1AB6C838-D36B-D944-A7F5-8ADCAC68CAD5}"/>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grpSp>
        <p:nvGrpSpPr>
          <p:cNvPr id="11" name="Grupo 10">
            <a:extLst>
              <a:ext uri="{FF2B5EF4-FFF2-40B4-BE49-F238E27FC236}">
                <a16:creationId xmlns:a16="http://schemas.microsoft.com/office/drawing/2014/main" id="{88853193-CE50-3C4E-9E62-45169D119882}"/>
              </a:ext>
            </a:extLst>
          </p:cNvPr>
          <p:cNvGrpSpPr/>
          <p:nvPr/>
        </p:nvGrpSpPr>
        <p:grpSpPr>
          <a:xfrm>
            <a:off x="9758508" y="348782"/>
            <a:ext cx="2156516" cy="345716"/>
            <a:chOff x="4195057" y="1231411"/>
            <a:chExt cx="3973902" cy="637066"/>
          </a:xfrm>
        </p:grpSpPr>
        <p:pic>
          <p:nvPicPr>
            <p:cNvPr id="13" name="Imagen 12">
              <a:extLst>
                <a:ext uri="{FF2B5EF4-FFF2-40B4-BE49-F238E27FC236}">
                  <a16:creationId xmlns:a16="http://schemas.microsoft.com/office/drawing/2014/main" id="{F1DD6D18-D06E-AB43-AD9C-2A85FCE8D905}"/>
                </a:ext>
              </a:extLst>
            </p:cNvPr>
            <p:cNvPicPr>
              <a:picLocks noChangeAspect="1"/>
            </p:cNvPicPr>
            <p:nvPr/>
          </p:nvPicPr>
          <p:blipFill>
            <a:blip r:embed="rId4">
              <a:biLevel thresh="50000"/>
            </a:blip>
            <a:stretch>
              <a:fillRect/>
            </a:stretch>
          </p:blipFill>
          <p:spPr>
            <a:xfrm>
              <a:off x="4195057" y="1388044"/>
              <a:ext cx="1946495" cy="323803"/>
            </a:xfrm>
            <a:prstGeom prst="rect">
              <a:avLst/>
            </a:prstGeom>
          </p:spPr>
        </p:pic>
        <p:pic>
          <p:nvPicPr>
            <p:cNvPr id="14" name="Imagen 13">
              <a:extLst>
                <a:ext uri="{FF2B5EF4-FFF2-40B4-BE49-F238E27FC236}">
                  <a16:creationId xmlns:a16="http://schemas.microsoft.com/office/drawing/2014/main" id="{11AE5463-617F-F14A-999D-97CB49AD7983}"/>
                </a:ext>
              </a:extLst>
            </p:cNvPr>
            <p:cNvPicPr>
              <a:picLocks noChangeAspect="1"/>
            </p:cNvPicPr>
            <p:nvPr/>
          </p:nvPicPr>
          <p:blipFill>
            <a:blip r:embed="rId5"/>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3399914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ángulo 18"/>
          <p:cNvSpPr/>
          <p:nvPr/>
        </p:nvSpPr>
        <p:spPr>
          <a:xfrm>
            <a:off x="4660351" y="375033"/>
            <a:ext cx="2871299" cy="369332"/>
          </a:xfrm>
          <a:prstGeom prst="rect">
            <a:avLst/>
          </a:prstGeom>
        </p:spPr>
        <p:txBody>
          <a:bodyPr wrap="none">
            <a:spAutoFit/>
          </a:bodyPr>
          <a:lstStyle/>
          <a:p>
            <a:pPr algn="ctr"/>
            <a:r>
              <a:rPr lang="es-CL" b="1" dirty="0">
                <a:solidFill>
                  <a:srgbClr val="000000"/>
                </a:solidFill>
                <a:latin typeface="Roboto Cn" pitchFamily="2" charset="0"/>
                <a:ea typeface="Roboto Cn" pitchFamily="2" charset="0"/>
              </a:rPr>
              <a:t>PATROCINA Y CERTIFICA</a:t>
            </a:r>
          </a:p>
        </p:txBody>
      </p:sp>
      <p:pic>
        <p:nvPicPr>
          <p:cNvPr id="16" name="Imagen 15"/>
          <p:cNvPicPr>
            <a:picLocks noChangeAspect="1"/>
          </p:cNvPicPr>
          <p:nvPr/>
        </p:nvPicPr>
        <p:blipFill rotWithShape="1">
          <a:blip r:embed="rId2">
            <a:extLst>
              <a:ext uri="{28A0092B-C50C-407E-A947-70E740481C1C}">
                <a14:useLocalDpi xmlns:a14="http://schemas.microsoft.com/office/drawing/2010/main" val="0"/>
              </a:ext>
            </a:extLst>
          </a:blip>
          <a:srcRect t="26625" b="30678"/>
          <a:stretch/>
        </p:blipFill>
        <p:spPr>
          <a:xfrm>
            <a:off x="0" y="1950473"/>
            <a:ext cx="12192000" cy="3470429"/>
          </a:xfrm>
          <a:prstGeom prst="rect">
            <a:avLst/>
          </a:prstGeom>
        </p:spPr>
      </p:pic>
      <p:grpSp>
        <p:nvGrpSpPr>
          <p:cNvPr id="12" name="Grupo 11">
            <a:extLst>
              <a:ext uri="{FF2B5EF4-FFF2-40B4-BE49-F238E27FC236}">
                <a16:creationId xmlns:a16="http://schemas.microsoft.com/office/drawing/2014/main" id="{38821E35-53EE-464A-BE17-6DB18B37E7E0}"/>
              </a:ext>
            </a:extLst>
          </p:cNvPr>
          <p:cNvGrpSpPr/>
          <p:nvPr/>
        </p:nvGrpSpPr>
        <p:grpSpPr>
          <a:xfrm>
            <a:off x="2095064" y="5876997"/>
            <a:ext cx="7681964" cy="512601"/>
            <a:chOff x="1777652" y="5921250"/>
            <a:chExt cx="7172472" cy="512601"/>
          </a:xfrm>
        </p:grpSpPr>
        <p:pic>
          <p:nvPicPr>
            <p:cNvPr id="13" name="Imagen 12">
              <a:extLst>
                <a:ext uri="{FF2B5EF4-FFF2-40B4-BE49-F238E27FC236}">
                  <a16:creationId xmlns:a16="http://schemas.microsoft.com/office/drawing/2014/main" id="{28DB31C5-1050-2F49-BC77-FB6BC83A7279}"/>
                </a:ext>
              </a:extLst>
            </p:cNvPr>
            <p:cNvPicPr>
              <a:picLocks noChangeAspect="1"/>
            </p:cNvPicPr>
            <p:nvPr/>
          </p:nvPicPr>
          <p:blipFill rotWithShape="1">
            <a:blip r:embed="rId3"/>
            <a:srcRect l="15957" b="1220"/>
            <a:stretch/>
          </p:blipFill>
          <p:spPr>
            <a:xfrm>
              <a:off x="4152720" y="5921250"/>
              <a:ext cx="4797404" cy="512601"/>
            </a:xfrm>
            <a:prstGeom prst="rect">
              <a:avLst/>
            </a:prstGeom>
          </p:spPr>
        </p:pic>
        <p:sp>
          <p:nvSpPr>
            <p:cNvPr id="14" name="Rectángulo 13">
              <a:extLst>
                <a:ext uri="{FF2B5EF4-FFF2-40B4-BE49-F238E27FC236}">
                  <a16:creationId xmlns:a16="http://schemas.microsoft.com/office/drawing/2014/main" id="{89ABFF83-F400-9445-9CD1-FA72DA4A0BA1}"/>
                </a:ext>
              </a:extLst>
            </p:cNvPr>
            <p:cNvSpPr/>
            <p:nvPr/>
          </p:nvSpPr>
          <p:spPr>
            <a:xfrm>
              <a:off x="1777652" y="6023661"/>
              <a:ext cx="974644" cy="307777"/>
            </a:xfrm>
            <a:prstGeom prst="rect">
              <a:avLst/>
            </a:prstGeom>
          </p:spPr>
          <p:txBody>
            <a:bodyPr wrap="none">
              <a:spAutoFit/>
            </a:bodyPr>
            <a:lstStyle/>
            <a:p>
              <a:pPr algn="ctr"/>
              <a:r>
                <a:rPr lang="es-CL" sz="1400" b="1" dirty="0">
                  <a:solidFill>
                    <a:schemeClr val="bg1">
                      <a:lumMod val="50000"/>
                    </a:schemeClr>
                  </a:solidFill>
                  <a:latin typeface="Roboto Cn" pitchFamily="2" charset="0"/>
                  <a:ea typeface="Roboto Cn" pitchFamily="2" charset="0"/>
                </a:rPr>
                <a:t>AUSPICIA:</a:t>
              </a:r>
            </a:p>
          </p:txBody>
        </p:sp>
      </p:grpSp>
      <p:pic>
        <p:nvPicPr>
          <p:cNvPr id="15" name="Marcador de contenido 4" descr="Icono&#10;&#10;Descripción generada automáticamente">
            <a:extLst>
              <a:ext uri="{FF2B5EF4-FFF2-40B4-BE49-F238E27FC236}">
                <a16:creationId xmlns:a16="http://schemas.microsoft.com/office/drawing/2014/main" id="{319C03A8-DF8C-B445-AFF8-DA57F82056D0}"/>
              </a:ext>
            </a:extLst>
          </p:cNvPr>
          <p:cNvPicPr>
            <a:picLocks noGrp="1" noChangeAspect="1"/>
          </p:cNvPicPr>
          <p:nvPr>
            <p:ph idx="1"/>
          </p:nvPr>
        </p:nvPicPr>
        <p:blipFill>
          <a:blip r:embed="rId4">
            <a:duotone>
              <a:schemeClr val="bg2">
                <a:shade val="45000"/>
                <a:satMod val="135000"/>
              </a:schemeClr>
              <a:prstClr val="white"/>
            </a:duotone>
          </a:blip>
          <a:stretch>
            <a:fillRect/>
          </a:stretch>
        </p:blipFill>
        <p:spPr>
          <a:xfrm>
            <a:off x="3256437" y="5987326"/>
            <a:ext cx="1214493" cy="264080"/>
          </a:xfrm>
        </p:spPr>
      </p:pic>
      <p:pic>
        <p:nvPicPr>
          <p:cNvPr id="5" name="Imagen 4" descr="Imagen que contiene guitarra, dibujo&#10;&#10;Descripción generada automáticamente">
            <a:extLst>
              <a:ext uri="{FF2B5EF4-FFF2-40B4-BE49-F238E27FC236}">
                <a16:creationId xmlns:a16="http://schemas.microsoft.com/office/drawing/2014/main" id="{27B2A6F9-90B8-384A-92CB-C826C351F3F0}"/>
              </a:ext>
            </a:extLst>
          </p:cNvPr>
          <p:cNvPicPr>
            <a:picLocks noChangeAspect="1"/>
          </p:cNvPicPr>
          <p:nvPr/>
        </p:nvPicPr>
        <p:blipFill>
          <a:blip r:embed="rId5"/>
          <a:stretch>
            <a:fillRect/>
          </a:stretch>
        </p:blipFill>
        <p:spPr>
          <a:xfrm>
            <a:off x="3646583" y="759666"/>
            <a:ext cx="5810956" cy="979135"/>
          </a:xfrm>
          <a:prstGeom prst="rect">
            <a:avLst/>
          </a:prstGeom>
        </p:spPr>
      </p:pic>
    </p:spTree>
    <p:extLst>
      <p:ext uri="{BB962C8B-B14F-4D97-AF65-F5344CB8AC3E}">
        <p14:creationId xmlns:p14="http://schemas.microsoft.com/office/powerpoint/2010/main" val="3981655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a:solidFill>
                  <a:srgbClr val="000000"/>
                </a:solidFill>
                <a:latin typeface="Roboto Cn" pitchFamily="2" charset="0"/>
                <a:ea typeface="Roboto Cn" pitchFamily="2" charset="0"/>
              </a:rPr>
              <a:t>FORTALEZAS</a:t>
            </a:r>
          </a:p>
        </p:txBody>
      </p:sp>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Roboto" pitchFamily="2" charset="0"/>
                <a:ea typeface="Roboto" pitchFamily="2" charset="0"/>
              </a:rPr>
              <a:t>Motion Institute </a:t>
            </a:r>
            <a:r>
              <a:rPr lang="es-ES" sz="1200">
                <a:solidFill>
                  <a:schemeClr val="bg1">
                    <a:lumMod val="50000"/>
                  </a:schemeClr>
                </a:solidFill>
                <a:latin typeface="Roboto" pitchFamily="2" charset="0"/>
                <a:ea typeface="Roboto" pitchFamily="2" charset="0"/>
              </a:rPr>
              <a:t>® | extension@motioncenter.cl | Instagram: @motion.institute</a:t>
            </a:r>
          </a:p>
        </p:txBody>
      </p:sp>
      <p:sp>
        <p:nvSpPr>
          <p:cNvPr id="12" name="Rectángulo 11">
            <a:extLst>
              <a:ext uri="{FF2B5EF4-FFF2-40B4-BE49-F238E27FC236}">
                <a16:creationId xmlns:a16="http://schemas.microsoft.com/office/drawing/2014/main" id="{DEB8F32F-4491-C046-BE43-2C613A54ABB7}"/>
              </a:ext>
            </a:extLst>
          </p:cNvPr>
          <p:cNvSpPr/>
          <p:nvPr/>
        </p:nvSpPr>
        <p:spPr>
          <a:xfrm>
            <a:off x="497692" y="2430296"/>
            <a:ext cx="10959695" cy="4031873"/>
          </a:xfrm>
          <a:prstGeom prst="rect">
            <a:avLst/>
          </a:prstGeom>
        </p:spPr>
        <p:txBody>
          <a:bodyPr wrap="square">
            <a:spAutoFit/>
          </a:bodyPr>
          <a:lstStyle/>
          <a:p>
            <a:pPr marL="285750" indent="-285750" algn="just">
              <a:buFont typeface="Arial" panose="020B0604020202020204" pitchFamily="34" charset="0"/>
              <a:buChar char="•"/>
            </a:pPr>
            <a:r>
              <a:rPr lang="es-CL" sz="1600" dirty="0">
                <a:latin typeface="Roboto Light" pitchFamily="2" charset="0"/>
                <a:ea typeface="Roboto Light" pitchFamily="2" charset="0"/>
              </a:rPr>
              <a:t>Programa con </a:t>
            </a:r>
            <a:r>
              <a:rPr lang="es-CL" sz="1600" b="1" dirty="0">
                <a:latin typeface="Roboto Light" pitchFamily="2" charset="0"/>
                <a:ea typeface="Roboto Light" pitchFamily="2" charset="0"/>
              </a:rPr>
              <a:t>7 AÑOS DE EXPERIENCIA Y TRAYECTORIA</a:t>
            </a:r>
            <a:r>
              <a:rPr lang="es-CL" sz="1600" dirty="0">
                <a:latin typeface="Roboto Light" pitchFamily="2" charset="0"/>
                <a:ea typeface="Roboto Light" pitchFamily="2" charset="0"/>
              </a:rPr>
              <a:t>; donde hemos capacitado a más de 2.800 profesionales y estudiantes relacionados con la actividad física, el deporte, la salud y la nutrición deportiva.</a:t>
            </a:r>
          </a:p>
          <a:p>
            <a:pPr marL="285750" indent="-285750" algn="just">
              <a:buFont typeface="Arial" panose="020B0604020202020204" pitchFamily="34" charset="0"/>
              <a:buChar char="•"/>
            </a:pPr>
            <a:endParaRPr lang="es-CL" sz="1600" dirty="0">
              <a:latin typeface="Roboto Light" pitchFamily="2" charset="0"/>
              <a:ea typeface="Roboto Light" pitchFamily="2" charset="0"/>
            </a:endParaRPr>
          </a:p>
          <a:p>
            <a:pPr marL="285750" indent="-285750" algn="just">
              <a:buFont typeface="Arial" panose="020B0604020202020204" pitchFamily="34" charset="0"/>
              <a:buChar char="•"/>
            </a:pPr>
            <a:r>
              <a:rPr lang="es-CL" sz="1600" dirty="0">
                <a:latin typeface="Roboto Light" pitchFamily="2" charset="0"/>
                <a:ea typeface="Roboto Light" pitchFamily="2" charset="0"/>
              </a:rPr>
              <a:t>Al finalizar cada curso se entrega un </a:t>
            </a:r>
            <a:r>
              <a:rPr lang="es-CL" sz="1600" b="1" dirty="0">
                <a:latin typeface="Roboto Light" pitchFamily="2" charset="0"/>
                <a:ea typeface="Roboto Light" pitchFamily="2" charset="0"/>
              </a:rPr>
              <a:t>CERTIFICADO </a:t>
            </a:r>
            <a:r>
              <a:rPr lang="es-CL" sz="1600" dirty="0">
                <a:latin typeface="Roboto Light" pitchFamily="2" charset="0"/>
                <a:ea typeface="Roboto Light" pitchFamily="2" charset="0"/>
              </a:rPr>
              <a:t>por participación otorgado y emitido por la </a:t>
            </a:r>
            <a:r>
              <a:rPr lang="es-CL" sz="1600" b="1" dirty="0">
                <a:latin typeface="Roboto Light" pitchFamily="2" charset="0"/>
                <a:ea typeface="Roboto Light" pitchFamily="2" charset="0"/>
              </a:rPr>
              <a:t>Universidad de los Andes y Motion Institute.</a:t>
            </a:r>
          </a:p>
          <a:p>
            <a:pPr marL="285750" indent="-285750" algn="just">
              <a:buFont typeface="Arial" panose="020B0604020202020204" pitchFamily="34" charset="0"/>
              <a:buChar char="•"/>
            </a:pPr>
            <a:endParaRPr lang="es-CL" sz="1600" dirty="0">
              <a:latin typeface="Roboto Light" pitchFamily="2" charset="0"/>
              <a:ea typeface="Roboto Light" pitchFamily="2" charset="0"/>
            </a:endParaRPr>
          </a:p>
          <a:p>
            <a:pPr marL="285750" indent="-285750" algn="just">
              <a:buFont typeface="Arial" panose="020B0604020202020204" pitchFamily="34" charset="0"/>
              <a:buChar char="•"/>
            </a:pPr>
            <a:r>
              <a:rPr lang="es-CL" sz="1600" dirty="0">
                <a:latin typeface="Roboto Light" pitchFamily="2" charset="0"/>
                <a:ea typeface="Roboto Light" pitchFamily="2" charset="0"/>
              </a:rPr>
              <a:t>Todos nuestros docentes cuentan con grado mínimo de </a:t>
            </a:r>
            <a:r>
              <a:rPr lang="es-CL" sz="1600" b="1" dirty="0">
                <a:latin typeface="Roboto Light" pitchFamily="2" charset="0"/>
                <a:ea typeface="Roboto Light" pitchFamily="2" charset="0"/>
              </a:rPr>
              <a:t>magister, experiencia práctica y/o de investigación.</a:t>
            </a:r>
          </a:p>
          <a:p>
            <a:pPr marL="285750" indent="-285750" algn="just">
              <a:buFont typeface="Arial" panose="020B0604020202020204" pitchFamily="34" charset="0"/>
              <a:buChar char="•"/>
            </a:pPr>
            <a:endParaRPr lang="es-CL" sz="1600" b="1" dirty="0">
              <a:latin typeface="Roboto Light" pitchFamily="2" charset="0"/>
              <a:ea typeface="Roboto Light" pitchFamily="2" charset="0"/>
            </a:endParaRPr>
          </a:p>
          <a:p>
            <a:pPr marL="285750" indent="-285750" algn="just">
              <a:buFont typeface="Arial" panose="020B0604020202020204" pitchFamily="34" charset="0"/>
              <a:buChar char="•"/>
            </a:pPr>
            <a:r>
              <a:rPr lang="es-CL" sz="1600" dirty="0">
                <a:latin typeface="Roboto Light" pitchFamily="2" charset="0"/>
                <a:ea typeface="Roboto Light" pitchFamily="2" charset="0"/>
              </a:rPr>
              <a:t>Contenidos actualizados y aterrizados al mundo real; dando prioridad a la interacción de los alumnos con los docentes.</a:t>
            </a:r>
          </a:p>
          <a:p>
            <a:pPr marL="285750" indent="-285750" algn="just">
              <a:buFont typeface="Arial" panose="020B0604020202020204" pitchFamily="34" charset="0"/>
              <a:buChar char="•"/>
            </a:pPr>
            <a:endParaRPr lang="es-CL" sz="1600" dirty="0">
              <a:latin typeface="Roboto Light" pitchFamily="2" charset="0"/>
              <a:ea typeface="Roboto Light" pitchFamily="2" charset="0"/>
            </a:endParaRPr>
          </a:p>
          <a:p>
            <a:pPr marL="285750" indent="-285750" algn="just">
              <a:buFont typeface="Arial" panose="020B0604020202020204" pitchFamily="34" charset="0"/>
              <a:buChar char="•"/>
            </a:pPr>
            <a:r>
              <a:rPr lang="es-CL" sz="1600" dirty="0">
                <a:latin typeface="Roboto Light" pitchFamily="2" charset="0"/>
                <a:ea typeface="Roboto Light" pitchFamily="2" charset="0"/>
              </a:rPr>
              <a:t>Excelentes y cómodos auditorios; gimnasio de primer nivel con equipamiento de vanguardia mundial para realizar pasos prácticos.</a:t>
            </a:r>
          </a:p>
          <a:p>
            <a:pPr marL="285750" indent="-285750" algn="just">
              <a:buFont typeface="Arial" panose="020B0604020202020204" pitchFamily="34" charset="0"/>
              <a:buChar char="•"/>
            </a:pPr>
            <a:endParaRPr lang="es-CL" sz="1600" dirty="0">
              <a:latin typeface="Roboto Light" pitchFamily="2" charset="0"/>
              <a:ea typeface="Roboto Light" pitchFamily="2" charset="0"/>
            </a:endParaRPr>
          </a:p>
          <a:p>
            <a:pPr marL="285750" indent="-285750" algn="just">
              <a:buFont typeface="Arial" panose="020B0604020202020204" pitchFamily="34" charset="0"/>
              <a:buChar char="•"/>
            </a:pPr>
            <a:r>
              <a:rPr lang="es-CL" sz="1600" dirty="0">
                <a:latin typeface="Roboto Light" pitchFamily="2" charset="0"/>
                <a:ea typeface="Roboto Light" pitchFamily="2" charset="0"/>
              </a:rPr>
              <a:t>Muchos de nuestros estudiantes se quedan trabajando en nuestro centro o son invitados por los docentes a participar en prácticas de laboratorio.</a:t>
            </a:r>
          </a:p>
        </p:txBody>
      </p:sp>
      <p:pic>
        <p:nvPicPr>
          <p:cNvPr id="9" name="Imagen 8" descr="Icono&#10;&#10;Descripción generada automáticamente">
            <a:extLst>
              <a:ext uri="{FF2B5EF4-FFF2-40B4-BE49-F238E27FC236}">
                <a16:creationId xmlns:a16="http://schemas.microsoft.com/office/drawing/2014/main" id="{3B745F12-43AA-CC45-BD99-3E7C50C6172D}"/>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grpSp>
        <p:nvGrpSpPr>
          <p:cNvPr id="11" name="Grupo 10">
            <a:extLst>
              <a:ext uri="{FF2B5EF4-FFF2-40B4-BE49-F238E27FC236}">
                <a16:creationId xmlns:a16="http://schemas.microsoft.com/office/drawing/2014/main" id="{0E2CF3B5-DE52-BC42-8868-328D83493CB7}"/>
              </a:ext>
            </a:extLst>
          </p:cNvPr>
          <p:cNvGrpSpPr/>
          <p:nvPr/>
        </p:nvGrpSpPr>
        <p:grpSpPr>
          <a:xfrm>
            <a:off x="9758508" y="348782"/>
            <a:ext cx="2156516" cy="345716"/>
            <a:chOff x="4195057" y="1231411"/>
            <a:chExt cx="3973902" cy="637066"/>
          </a:xfrm>
        </p:grpSpPr>
        <p:pic>
          <p:nvPicPr>
            <p:cNvPr id="13" name="Imagen 12">
              <a:extLst>
                <a:ext uri="{FF2B5EF4-FFF2-40B4-BE49-F238E27FC236}">
                  <a16:creationId xmlns:a16="http://schemas.microsoft.com/office/drawing/2014/main" id="{FA51EB3F-63CE-314E-9FA6-0CE25B99A47A}"/>
                </a:ext>
              </a:extLst>
            </p:cNvPr>
            <p:cNvPicPr>
              <a:picLocks noChangeAspect="1"/>
            </p:cNvPicPr>
            <p:nvPr/>
          </p:nvPicPr>
          <p:blipFill>
            <a:blip r:embed="rId4">
              <a:biLevel thresh="50000"/>
            </a:blip>
            <a:stretch>
              <a:fillRect/>
            </a:stretch>
          </p:blipFill>
          <p:spPr>
            <a:xfrm>
              <a:off x="4195057" y="1388044"/>
              <a:ext cx="1946495" cy="323803"/>
            </a:xfrm>
            <a:prstGeom prst="rect">
              <a:avLst/>
            </a:prstGeom>
          </p:spPr>
        </p:pic>
        <p:pic>
          <p:nvPicPr>
            <p:cNvPr id="14" name="Imagen 13">
              <a:extLst>
                <a:ext uri="{FF2B5EF4-FFF2-40B4-BE49-F238E27FC236}">
                  <a16:creationId xmlns:a16="http://schemas.microsoft.com/office/drawing/2014/main" id="{139F9929-8310-5D45-B595-F17F3332C52B}"/>
                </a:ext>
              </a:extLst>
            </p:cNvPr>
            <p:cNvPicPr>
              <a:picLocks noChangeAspect="1"/>
            </p:cNvPicPr>
            <p:nvPr/>
          </p:nvPicPr>
          <p:blipFill>
            <a:blip r:embed="rId5"/>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2296325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Marcador de contenido 2">
            <a:extLst>
              <a:ext uri="{FF2B5EF4-FFF2-40B4-BE49-F238E27FC236}">
                <a16:creationId xmlns:a16="http://schemas.microsoft.com/office/drawing/2014/main" id="{7CB76666-0055-4334-BDB0-C0B13BE2F468}"/>
              </a:ext>
            </a:extLst>
          </p:cNvPr>
          <p:cNvGraphicFramePr>
            <a:graphicFrameLocks noGrp="1"/>
          </p:cNvGraphicFramePr>
          <p:nvPr>
            <p:ph idx="1"/>
            <p:extLst>
              <p:ext uri="{D42A27DB-BD31-4B8C-83A1-F6EECF244321}">
                <p14:modId xmlns:p14="http://schemas.microsoft.com/office/powerpoint/2010/main" val="62508007"/>
              </p:ext>
            </p:extLst>
          </p:nvPr>
        </p:nvGraphicFramePr>
        <p:xfrm>
          <a:off x="415786" y="2372380"/>
          <a:ext cx="11360427" cy="42599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ángulo 6"/>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dirty="0">
                <a:solidFill>
                  <a:srgbClr val="000000"/>
                </a:solidFill>
                <a:latin typeface="Roboto Cn" pitchFamily="2" charset="0"/>
                <a:ea typeface="Roboto Cn" pitchFamily="2" charset="0"/>
              </a:rPr>
              <a:t>CALENDARIO CURSOS - CERTIFICACIÓN ANUAL 2022</a:t>
            </a:r>
          </a:p>
        </p:txBody>
      </p:sp>
      <p:pic>
        <p:nvPicPr>
          <p:cNvPr id="12" name="Imagen 11" descr="Icono&#10;&#10;Descripción generada automáticamente">
            <a:extLst>
              <a:ext uri="{FF2B5EF4-FFF2-40B4-BE49-F238E27FC236}">
                <a16:creationId xmlns:a16="http://schemas.microsoft.com/office/drawing/2014/main" id="{5637D496-8AD8-FA45-B7B7-C2C721601564}"/>
              </a:ext>
            </a:extLst>
          </p:cNvPr>
          <p:cNvPicPr>
            <a:picLocks noChangeAspect="1"/>
          </p:cNvPicPr>
          <p:nvPr/>
        </p:nvPicPr>
        <p:blipFill>
          <a:blip r:embed="rId8">
            <a:biLevel thresh="75000"/>
            <a:extLst>
              <a:ext uri="{BEBA8EAE-BF5A-486C-A8C5-ECC9F3942E4B}">
                <a14:imgProps xmlns:a14="http://schemas.microsoft.com/office/drawing/2010/main">
                  <a14:imgLayer r:embed="rId9">
                    <a14:imgEffect>
                      <a14:colorTemperature colorTemp="5300"/>
                    </a14:imgEffect>
                    <a14:imgEffect>
                      <a14:saturation sat="0"/>
                    </a14:imgEffect>
                  </a14:imgLayer>
                </a14:imgProps>
              </a:ext>
            </a:extLst>
          </a:blip>
          <a:stretch>
            <a:fillRect/>
          </a:stretch>
        </p:blipFill>
        <p:spPr>
          <a:xfrm>
            <a:off x="497692" y="225710"/>
            <a:ext cx="2180870" cy="608682"/>
          </a:xfrm>
          <a:prstGeom prst="rect">
            <a:avLst/>
          </a:prstGeom>
        </p:spPr>
      </p:pic>
      <p:grpSp>
        <p:nvGrpSpPr>
          <p:cNvPr id="14" name="Grupo 13">
            <a:extLst>
              <a:ext uri="{FF2B5EF4-FFF2-40B4-BE49-F238E27FC236}">
                <a16:creationId xmlns:a16="http://schemas.microsoft.com/office/drawing/2014/main" id="{4F9A4024-4B13-D349-B1CF-52481F7F4397}"/>
              </a:ext>
            </a:extLst>
          </p:cNvPr>
          <p:cNvGrpSpPr/>
          <p:nvPr/>
        </p:nvGrpSpPr>
        <p:grpSpPr>
          <a:xfrm>
            <a:off x="9758508" y="348782"/>
            <a:ext cx="2156516" cy="345716"/>
            <a:chOff x="4195057" y="1231411"/>
            <a:chExt cx="3973902" cy="637066"/>
          </a:xfrm>
        </p:grpSpPr>
        <p:pic>
          <p:nvPicPr>
            <p:cNvPr id="15" name="Imagen 14">
              <a:extLst>
                <a:ext uri="{FF2B5EF4-FFF2-40B4-BE49-F238E27FC236}">
                  <a16:creationId xmlns:a16="http://schemas.microsoft.com/office/drawing/2014/main" id="{466480DF-E9BF-8C47-AC80-CFEFBD03B325}"/>
                </a:ext>
              </a:extLst>
            </p:cNvPr>
            <p:cNvPicPr>
              <a:picLocks noChangeAspect="1"/>
            </p:cNvPicPr>
            <p:nvPr/>
          </p:nvPicPr>
          <p:blipFill>
            <a:blip r:embed="rId10">
              <a:biLevel thresh="50000"/>
            </a:blip>
            <a:stretch>
              <a:fillRect/>
            </a:stretch>
          </p:blipFill>
          <p:spPr>
            <a:xfrm>
              <a:off x="4195057" y="1388044"/>
              <a:ext cx="1946495" cy="323803"/>
            </a:xfrm>
            <a:prstGeom prst="rect">
              <a:avLst/>
            </a:prstGeom>
          </p:spPr>
        </p:pic>
        <p:pic>
          <p:nvPicPr>
            <p:cNvPr id="16" name="Imagen 15">
              <a:extLst>
                <a:ext uri="{FF2B5EF4-FFF2-40B4-BE49-F238E27FC236}">
                  <a16:creationId xmlns:a16="http://schemas.microsoft.com/office/drawing/2014/main" id="{7449DD29-0249-D04D-8AFB-A14918DF6B82}"/>
                </a:ext>
              </a:extLst>
            </p:cNvPr>
            <p:cNvPicPr>
              <a:picLocks noChangeAspect="1"/>
            </p:cNvPicPr>
            <p:nvPr/>
          </p:nvPicPr>
          <p:blipFill>
            <a:blip r:embed="rId11"/>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3204234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dirty="0">
                <a:solidFill>
                  <a:srgbClr val="000000"/>
                </a:solidFill>
                <a:latin typeface="Roboto Cn" pitchFamily="2" charset="0"/>
                <a:ea typeface="Roboto Cn" pitchFamily="2" charset="0"/>
              </a:rPr>
              <a:t>CONTENIDOS PRELIMINARES GENERALES</a:t>
            </a:r>
          </a:p>
        </p:txBody>
      </p:sp>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Roboto" pitchFamily="2" charset="0"/>
                <a:ea typeface="Roboto" pitchFamily="2" charset="0"/>
              </a:rPr>
              <a:t>Motion Institute </a:t>
            </a:r>
            <a:r>
              <a:rPr lang="es-ES" sz="1200" dirty="0">
                <a:solidFill>
                  <a:schemeClr val="bg1">
                    <a:lumMod val="50000"/>
                  </a:schemeClr>
                </a:solidFill>
                <a:latin typeface="Roboto" pitchFamily="2" charset="0"/>
                <a:ea typeface="Roboto" pitchFamily="2" charset="0"/>
              </a:rPr>
              <a:t>® | </a:t>
            </a:r>
            <a:r>
              <a:rPr lang="es-ES" sz="1200" dirty="0" err="1">
                <a:solidFill>
                  <a:schemeClr val="bg1">
                    <a:lumMod val="50000"/>
                  </a:schemeClr>
                </a:solidFill>
                <a:latin typeface="Roboto" pitchFamily="2" charset="0"/>
                <a:ea typeface="Roboto" pitchFamily="2" charset="0"/>
              </a:rPr>
              <a:t>extension@motioncenter.cl</a:t>
            </a:r>
            <a:r>
              <a:rPr lang="es-ES" sz="1200" dirty="0">
                <a:solidFill>
                  <a:schemeClr val="bg1">
                    <a:lumMod val="50000"/>
                  </a:schemeClr>
                </a:solidFill>
                <a:latin typeface="Roboto" pitchFamily="2" charset="0"/>
                <a:ea typeface="Roboto" pitchFamily="2" charset="0"/>
              </a:rPr>
              <a:t> | Instagram: @</a:t>
            </a:r>
            <a:r>
              <a:rPr lang="es-ES" sz="1200" dirty="0" err="1">
                <a:solidFill>
                  <a:schemeClr val="bg1">
                    <a:lumMod val="50000"/>
                  </a:schemeClr>
                </a:solidFill>
                <a:latin typeface="Roboto" pitchFamily="2" charset="0"/>
                <a:ea typeface="Roboto" pitchFamily="2" charset="0"/>
              </a:rPr>
              <a:t>motion.institute</a:t>
            </a:r>
            <a:endParaRPr lang="es-ES" sz="1200" dirty="0">
              <a:solidFill>
                <a:schemeClr val="bg1">
                  <a:lumMod val="50000"/>
                </a:schemeClr>
              </a:solidFill>
              <a:latin typeface="Roboto" pitchFamily="2" charset="0"/>
              <a:ea typeface="Roboto" pitchFamily="2" charset="0"/>
            </a:endParaRPr>
          </a:p>
        </p:txBody>
      </p:sp>
      <p:sp>
        <p:nvSpPr>
          <p:cNvPr id="12" name="Rectángulo 11">
            <a:extLst>
              <a:ext uri="{FF2B5EF4-FFF2-40B4-BE49-F238E27FC236}">
                <a16:creationId xmlns:a16="http://schemas.microsoft.com/office/drawing/2014/main" id="{DEB8F32F-4491-C046-BE43-2C613A54ABB7}"/>
              </a:ext>
            </a:extLst>
          </p:cNvPr>
          <p:cNvSpPr/>
          <p:nvPr/>
        </p:nvSpPr>
        <p:spPr>
          <a:xfrm>
            <a:off x="476091" y="2381434"/>
            <a:ext cx="10959695" cy="4185761"/>
          </a:xfrm>
          <a:prstGeom prst="rect">
            <a:avLst/>
          </a:prstGeom>
        </p:spPr>
        <p:txBody>
          <a:bodyPr wrap="square">
            <a:spAutoFit/>
          </a:bodyPr>
          <a:lstStyle/>
          <a:p>
            <a:r>
              <a:rPr lang="en-US" sz="1400" b="1" dirty="0">
                <a:latin typeface="Roboto Light" pitchFamily="2" charset="0"/>
                <a:ea typeface="Roboto Light" pitchFamily="2" charset="0"/>
              </a:rPr>
              <a:t>Entrenamiento en la Mujer: “Fisiología,  Ejercicio y necesidades Nutricionales Específicas”</a:t>
            </a:r>
          </a:p>
          <a:p>
            <a:endParaRPr lang="en-US" sz="1400" b="1" dirty="0">
              <a:latin typeface="Roboto Light" pitchFamily="2" charset="0"/>
              <a:ea typeface="Roboto Light" pitchFamily="2" charset="0"/>
            </a:endParaRPr>
          </a:p>
          <a:p>
            <a:pPr marL="285750" indent="-285750">
              <a:buFont typeface="Arial" panose="020B0604020202020204" pitchFamily="34" charset="0"/>
              <a:buChar char="•"/>
            </a:pPr>
            <a:r>
              <a:rPr lang="es-CL" sz="1400" dirty="0">
                <a:latin typeface="Roboto Light" pitchFamily="2" charset="0"/>
                <a:ea typeface="Roboto Light" pitchFamily="2" charset="0"/>
              </a:rPr>
              <a:t>Fisiología y actividad física orientada a la salud de las mujeres.</a:t>
            </a:r>
          </a:p>
          <a:p>
            <a:pPr marL="285750" indent="-285750">
              <a:buFont typeface="Arial" panose="020B0604020202020204" pitchFamily="34" charset="0"/>
              <a:buChar char="•"/>
            </a:pPr>
            <a:r>
              <a:rPr lang="es-CL" sz="1400" dirty="0">
                <a:latin typeface="Roboto Light" pitchFamily="2" charset="0"/>
                <a:ea typeface="Roboto Light" pitchFamily="2" charset="0"/>
              </a:rPr>
              <a:t>Actividad física y ejercicio físico en situaciones fisiológicas de la mujer: embarazo y menopausia.</a:t>
            </a:r>
          </a:p>
          <a:p>
            <a:pPr marL="285750" indent="-285750">
              <a:buFont typeface="Arial" panose="020B0604020202020204" pitchFamily="34" charset="0"/>
              <a:buChar char="•"/>
            </a:pPr>
            <a:r>
              <a:rPr lang="es-CL" sz="1400" dirty="0">
                <a:latin typeface="Roboto Light" pitchFamily="2" charset="0"/>
                <a:ea typeface="Roboto Light" pitchFamily="2" charset="0"/>
              </a:rPr>
              <a:t>Mujer: Hormonas, Nutrición y Entrenamiento.</a:t>
            </a:r>
          </a:p>
          <a:p>
            <a:pPr marL="285750" indent="-285750">
              <a:buFont typeface="Arial" panose="020B0604020202020204" pitchFamily="34" charset="0"/>
              <a:buChar char="•"/>
            </a:pPr>
            <a:r>
              <a:rPr lang="es-CL" sz="1400" dirty="0">
                <a:latin typeface="Roboto Light" pitchFamily="2" charset="0"/>
                <a:ea typeface="Roboto Light" pitchFamily="2" charset="0"/>
              </a:rPr>
              <a:t>Desarrollo de la fuerza en la mujer.</a:t>
            </a:r>
          </a:p>
          <a:p>
            <a:pPr marL="285750" indent="-285750">
              <a:buFont typeface="Arial" panose="020B0604020202020204" pitchFamily="34" charset="0"/>
              <a:buChar char="•"/>
            </a:pPr>
            <a:r>
              <a:rPr lang="es-CL" sz="1400" dirty="0">
                <a:latin typeface="Roboto Light" pitchFamily="2" charset="0"/>
                <a:ea typeface="Roboto Light" pitchFamily="2" charset="0"/>
              </a:rPr>
              <a:t>Beneficios del entrenamiento cardiovascular en la mujer.</a:t>
            </a:r>
          </a:p>
          <a:p>
            <a:pPr marL="285750" indent="-285750">
              <a:buFont typeface="Arial" panose="020B0604020202020204" pitchFamily="34" charset="0"/>
              <a:buChar char="•"/>
            </a:pPr>
            <a:r>
              <a:rPr lang="es-CL" sz="1400" dirty="0">
                <a:latin typeface="Roboto Light" pitchFamily="2" charset="0"/>
                <a:ea typeface="Roboto Light" pitchFamily="2" charset="0"/>
              </a:rPr>
              <a:t>Necesidades específicas de nutrientes y ayudas ergogénicas en la mujer deportista.</a:t>
            </a:r>
          </a:p>
          <a:p>
            <a:pPr marL="285750" indent="-285750">
              <a:buFont typeface="Arial" panose="020B0604020202020204" pitchFamily="34" charset="0"/>
              <a:buChar char="•"/>
            </a:pPr>
            <a:r>
              <a:rPr lang="es-CL" sz="1400" dirty="0">
                <a:latin typeface="Roboto Light" pitchFamily="2" charset="0"/>
                <a:ea typeface="Roboto Light" pitchFamily="2" charset="0"/>
              </a:rPr>
              <a:t>Influencia del ciclo menstrual en el rendimiento.</a:t>
            </a:r>
          </a:p>
          <a:p>
            <a:endParaRPr lang="en-US" sz="1400" dirty="0">
              <a:latin typeface="Roboto Light" pitchFamily="2" charset="0"/>
              <a:ea typeface="Roboto Light" pitchFamily="2" charset="0"/>
            </a:endParaRPr>
          </a:p>
          <a:p>
            <a:r>
              <a:rPr lang="en-US" sz="1400" b="1" dirty="0">
                <a:latin typeface="Roboto Light" pitchFamily="2" charset="0"/>
                <a:ea typeface="Roboto Light" pitchFamily="2" charset="0"/>
              </a:rPr>
              <a:t>Evaluaciones Funcionales y Nuevas Tecnologías para la Valoración del Entrenamiento Físico</a:t>
            </a:r>
          </a:p>
          <a:p>
            <a:endParaRPr lang="en-US" sz="1400" b="1" dirty="0">
              <a:latin typeface="Roboto Light" pitchFamily="2" charset="0"/>
              <a:ea typeface="Roboto Light" pitchFamily="2" charset="0"/>
            </a:endParaRPr>
          </a:p>
          <a:p>
            <a:pPr marL="285750" indent="-285750">
              <a:buFont typeface="Arial" panose="020B0604020202020204" pitchFamily="34" charset="0"/>
              <a:buChar char="•"/>
            </a:pPr>
            <a:r>
              <a:rPr lang="es-CL" sz="1400" dirty="0">
                <a:latin typeface="Roboto Light" pitchFamily="2" charset="0"/>
                <a:ea typeface="Roboto Light" pitchFamily="2" charset="0"/>
              </a:rPr>
              <a:t>Instrumentos y ejercicios para evaluar la fuerza y la potencia muscular.</a:t>
            </a:r>
          </a:p>
          <a:p>
            <a:pPr marL="285750" indent="-285750">
              <a:buFont typeface="Arial" panose="020B0604020202020204" pitchFamily="34" charset="0"/>
              <a:buChar char="•"/>
            </a:pPr>
            <a:r>
              <a:rPr lang="es-CL" sz="1400" dirty="0">
                <a:latin typeface="Roboto Light" pitchFamily="2" charset="0"/>
                <a:ea typeface="Roboto Light" pitchFamily="2" charset="0"/>
              </a:rPr>
              <a:t>Valoración de la capacidad aeróbica/anaeróbica.</a:t>
            </a:r>
          </a:p>
          <a:p>
            <a:pPr marL="285750" indent="-285750">
              <a:buFont typeface="Arial" panose="020B0604020202020204" pitchFamily="34" charset="0"/>
              <a:buChar char="•"/>
            </a:pPr>
            <a:r>
              <a:rPr lang="es-CL" sz="1400" dirty="0">
                <a:latin typeface="Roboto Light" pitchFamily="2" charset="0"/>
                <a:ea typeface="Roboto Light" pitchFamily="2" charset="0"/>
              </a:rPr>
              <a:t>Evaluación de factores predisponentes de lesiones en movimientos y ejercicios.</a:t>
            </a:r>
          </a:p>
          <a:p>
            <a:pPr marL="285750" indent="-285750">
              <a:buFont typeface="Arial" panose="020B0604020202020204" pitchFamily="34" charset="0"/>
              <a:buChar char="•"/>
            </a:pPr>
            <a:r>
              <a:rPr lang="es-CL" sz="1400" dirty="0">
                <a:latin typeface="Roboto Light" pitchFamily="2" charset="0"/>
                <a:ea typeface="Roboto Light" pitchFamily="2" charset="0"/>
              </a:rPr>
              <a:t>Valoración funcional de la musculatura central (Core training).</a:t>
            </a:r>
          </a:p>
          <a:p>
            <a:pPr marL="285750" indent="-285750">
              <a:buFont typeface="Arial" panose="020B0604020202020204" pitchFamily="34" charset="0"/>
              <a:buChar char="•"/>
            </a:pPr>
            <a:r>
              <a:rPr lang="es-CL" sz="1400" dirty="0">
                <a:latin typeface="Roboto Light" pitchFamily="2" charset="0"/>
                <a:ea typeface="Roboto Light" pitchFamily="2" charset="0"/>
              </a:rPr>
              <a:t>Evaluación del ejercicio a través de APP móviles y Wereables.</a:t>
            </a:r>
          </a:p>
          <a:p>
            <a:pPr marL="285750" indent="-285750">
              <a:buFont typeface="Arial" panose="020B0604020202020204" pitchFamily="34" charset="0"/>
              <a:buChar char="•"/>
            </a:pPr>
            <a:r>
              <a:rPr lang="es-CL" sz="1400" dirty="0">
                <a:latin typeface="Roboto Light" pitchFamily="2" charset="0"/>
                <a:ea typeface="Roboto Light" pitchFamily="2" charset="0"/>
              </a:rPr>
              <a:t>Práctico: plataformas de fuerza, encoder lineal,  fotocélulas, VO</a:t>
            </a:r>
            <a:r>
              <a:rPr lang="es-CL" sz="900" dirty="0">
                <a:latin typeface="Roboto Light" pitchFamily="2" charset="0"/>
                <a:ea typeface="Roboto Light" pitchFamily="2" charset="0"/>
              </a:rPr>
              <a:t>2</a:t>
            </a:r>
            <a:r>
              <a:rPr lang="es-CL" sz="1400" dirty="0">
                <a:latin typeface="Roboto Light" pitchFamily="2" charset="0"/>
                <a:ea typeface="Roboto Light" pitchFamily="2" charset="0"/>
              </a:rPr>
              <a:t>máx, entre otras.</a:t>
            </a:r>
          </a:p>
          <a:p>
            <a:endParaRPr lang="en-US" sz="1400" dirty="0">
              <a:latin typeface="Roboto Light" pitchFamily="2" charset="0"/>
              <a:ea typeface="Roboto Light" pitchFamily="2" charset="0"/>
            </a:endParaRPr>
          </a:p>
        </p:txBody>
      </p:sp>
      <p:pic>
        <p:nvPicPr>
          <p:cNvPr id="9" name="Imagen 8" descr="Icono&#10;&#10;Descripción generada automáticamente">
            <a:extLst>
              <a:ext uri="{FF2B5EF4-FFF2-40B4-BE49-F238E27FC236}">
                <a16:creationId xmlns:a16="http://schemas.microsoft.com/office/drawing/2014/main" id="{53B3D97E-B1F4-4541-A634-1644276BC460}"/>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grpSp>
        <p:nvGrpSpPr>
          <p:cNvPr id="11" name="Grupo 10">
            <a:extLst>
              <a:ext uri="{FF2B5EF4-FFF2-40B4-BE49-F238E27FC236}">
                <a16:creationId xmlns:a16="http://schemas.microsoft.com/office/drawing/2014/main" id="{E8DC5D60-919F-E24D-9984-22823FB4D74A}"/>
              </a:ext>
            </a:extLst>
          </p:cNvPr>
          <p:cNvGrpSpPr/>
          <p:nvPr/>
        </p:nvGrpSpPr>
        <p:grpSpPr>
          <a:xfrm>
            <a:off x="9758508" y="348782"/>
            <a:ext cx="2156516" cy="345716"/>
            <a:chOff x="4195057" y="1231411"/>
            <a:chExt cx="3973902" cy="637066"/>
          </a:xfrm>
        </p:grpSpPr>
        <p:pic>
          <p:nvPicPr>
            <p:cNvPr id="13" name="Imagen 12">
              <a:extLst>
                <a:ext uri="{FF2B5EF4-FFF2-40B4-BE49-F238E27FC236}">
                  <a16:creationId xmlns:a16="http://schemas.microsoft.com/office/drawing/2014/main" id="{D3ED5647-EDCC-634A-839B-EA3D2772FDAE}"/>
                </a:ext>
              </a:extLst>
            </p:cNvPr>
            <p:cNvPicPr>
              <a:picLocks noChangeAspect="1"/>
            </p:cNvPicPr>
            <p:nvPr/>
          </p:nvPicPr>
          <p:blipFill>
            <a:blip r:embed="rId4">
              <a:biLevel thresh="50000"/>
            </a:blip>
            <a:stretch>
              <a:fillRect/>
            </a:stretch>
          </p:blipFill>
          <p:spPr>
            <a:xfrm>
              <a:off x="4195057" y="1388044"/>
              <a:ext cx="1946495" cy="323803"/>
            </a:xfrm>
            <a:prstGeom prst="rect">
              <a:avLst/>
            </a:prstGeom>
          </p:spPr>
        </p:pic>
        <p:pic>
          <p:nvPicPr>
            <p:cNvPr id="14" name="Imagen 13">
              <a:extLst>
                <a:ext uri="{FF2B5EF4-FFF2-40B4-BE49-F238E27FC236}">
                  <a16:creationId xmlns:a16="http://schemas.microsoft.com/office/drawing/2014/main" id="{4CD29915-2241-C940-8F59-A07CB9A86A63}"/>
                </a:ext>
              </a:extLst>
            </p:cNvPr>
            <p:cNvPicPr>
              <a:picLocks noChangeAspect="1"/>
            </p:cNvPicPr>
            <p:nvPr/>
          </p:nvPicPr>
          <p:blipFill>
            <a:blip r:embed="rId5"/>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433468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dirty="0">
                <a:solidFill>
                  <a:srgbClr val="000000"/>
                </a:solidFill>
                <a:latin typeface="Roboto Cn" pitchFamily="2" charset="0"/>
                <a:ea typeface="Roboto Cn" pitchFamily="2" charset="0"/>
              </a:rPr>
              <a:t>CONTENIDOS PRELIMINARES GENERALES</a:t>
            </a:r>
          </a:p>
        </p:txBody>
      </p:sp>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Roboto" pitchFamily="2" charset="0"/>
                <a:ea typeface="Roboto" pitchFamily="2" charset="0"/>
              </a:rPr>
              <a:t>Motion Institute </a:t>
            </a:r>
            <a:r>
              <a:rPr lang="es-ES" sz="1200" dirty="0">
                <a:solidFill>
                  <a:schemeClr val="bg1">
                    <a:lumMod val="50000"/>
                  </a:schemeClr>
                </a:solidFill>
                <a:latin typeface="Roboto" pitchFamily="2" charset="0"/>
                <a:ea typeface="Roboto" pitchFamily="2" charset="0"/>
              </a:rPr>
              <a:t>® | </a:t>
            </a:r>
            <a:r>
              <a:rPr lang="es-ES" sz="1200" dirty="0" err="1">
                <a:solidFill>
                  <a:schemeClr val="bg1">
                    <a:lumMod val="50000"/>
                  </a:schemeClr>
                </a:solidFill>
                <a:latin typeface="Roboto" pitchFamily="2" charset="0"/>
                <a:ea typeface="Roboto" pitchFamily="2" charset="0"/>
              </a:rPr>
              <a:t>extension@motioncenter.cl</a:t>
            </a:r>
            <a:r>
              <a:rPr lang="es-ES" sz="1200" dirty="0">
                <a:solidFill>
                  <a:schemeClr val="bg1">
                    <a:lumMod val="50000"/>
                  </a:schemeClr>
                </a:solidFill>
                <a:latin typeface="Roboto" pitchFamily="2" charset="0"/>
                <a:ea typeface="Roboto" pitchFamily="2" charset="0"/>
              </a:rPr>
              <a:t> | Instagram: @</a:t>
            </a:r>
            <a:r>
              <a:rPr lang="es-ES" sz="1200" dirty="0" err="1">
                <a:solidFill>
                  <a:schemeClr val="bg1">
                    <a:lumMod val="50000"/>
                  </a:schemeClr>
                </a:solidFill>
                <a:latin typeface="Roboto" pitchFamily="2" charset="0"/>
                <a:ea typeface="Roboto" pitchFamily="2" charset="0"/>
              </a:rPr>
              <a:t>motion.institute</a:t>
            </a:r>
            <a:endParaRPr lang="es-ES" sz="1200" dirty="0">
              <a:solidFill>
                <a:schemeClr val="bg1">
                  <a:lumMod val="50000"/>
                </a:schemeClr>
              </a:solidFill>
              <a:latin typeface="Roboto" pitchFamily="2" charset="0"/>
              <a:ea typeface="Roboto" pitchFamily="2" charset="0"/>
            </a:endParaRPr>
          </a:p>
        </p:txBody>
      </p:sp>
      <p:sp>
        <p:nvSpPr>
          <p:cNvPr id="12" name="Rectángulo 11">
            <a:extLst>
              <a:ext uri="{FF2B5EF4-FFF2-40B4-BE49-F238E27FC236}">
                <a16:creationId xmlns:a16="http://schemas.microsoft.com/office/drawing/2014/main" id="{DEB8F32F-4491-C046-BE43-2C613A54ABB7}"/>
              </a:ext>
            </a:extLst>
          </p:cNvPr>
          <p:cNvSpPr/>
          <p:nvPr/>
        </p:nvSpPr>
        <p:spPr>
          <a:xfrm>
            <a:off x="476091" y="2381434"/>
            <a:ext cx="10959695" cy="3970318"/>
          </a:xfrm>
          <a:prstGeom prst="rect">
            <a:avLst/>
          </a:prstGeom>
        </p:spPr>
        <p:txBody>
          <a:bodyPr wrap="square">
            <a:spAutoFit/>
          </a:bodyPr>
          <a:lstStyle/>
          <a:p>
            <a:r>
              <a:rPr lang="es-ES_tradnl" sz="1400" b="1" dirty="0">
                <a:latin typeface="Roboto Light" pitchFamily="2" charset="0"/>
                <a:ea typeface="Roboto Light" pitchFamily="2" charset="0"/>
              </a:rPr>
              <a:t>Ejercicio Físico y Salud en Poblaciones Especiales: “Niños, Adolescentes, Adulto Mayor y Diferencias de genero</a:t>
            </a:r>
            <a:endParaRPr lang="es-ES" sz="1400" b="1" dirty="0">
              <a:latin typeface="Roboto Light" pitchFamily="2" charset="0"/>
              <a:ea typeface="Roboto Light" pitchFamily="2" charset="0"/>
            </a:endParaRPr>
          </a:p>
          <a:p>
            <a:endParaRPr lang="es-ES" sz="1400" b="1" dirty="0">
              <a:latin typeface="Roboto Light" pitchFamily="2" charset="0"/>
              <a:ea typeface="Roboto Light" pitchFamily="2" charset="0"/>
            </a:endParaRPr>
          </a:p>
          <a:p>
            <a:pPr marL="285750" indent="-285750">
              <a:buFont typeface="Arial" panose="020B0604020202020204" pitchFamily="34" charset="0"/>
              <a:buChar char="•"/>
            </a:pPr>
            <a:r>
              <a:rPr lang="es-CL" sz="1400" dirty="0">
                <a:latin typeface="Roboto Light" pitchFamily="2" charset="0"/>
                <a:ea typeface="Roboto Light" pitchFamily="2" charset="0"/>
              </a:rPr>
              <a:t>Fisiología del envejecimiento: Enfermedades mitocondriales y </a:t>
            </a:r>
            <a:r>
              <a:rPr lang="es-CL" sz="1400" dirty="0" err="1">
                <a:latin typeface="Roboto Light" pitchFamily="2" charset="0"/>
                <a:ea typeface="Roboto Light" pitchFamily="2" charset="0"/>
              </a:rPr>
              <a:t>alzheimer</a:t>
            </a:r>
            <a:endParaRPr lang="es-CL" sz="1400" dirty="0">
              <a:latin typeface="Roboto Light" pitchFamily="2" charset="0"/>
              <a:ea typeface="Roboto Light" pitchFamily="2" charset="0"/>
            </a:endParaRPr>
          </a:p>
          <a:p>
            <a:pPr marL="285750" indent="-285750">
              <a:buFont typeface="Arial" panose="020B0604020202020204" pitchFamily="34" charset="0"/>
              <a:buChar char="•"/>
            </a:pPr>
            <a:r>
              <a:rPr lang="es-CL" sz="1400" dirty="0">
                <a:latin typeface="Roboto Light" pitchFamily="2" charset="0"/>
                <a:ea typeface="Roboto Light" pitchFamily="2" charset="0"/>
              </a:rPr>
              <a:t>Ejercicio y rendimiento cognitivo en el adulto mayor</a:t>
            </a:r>
          </a:p>
          <a:p>
            <a:pPr marL="285750" indent="-285750">
              <a:buFont typeface="Arial" panose="020B0604020202020204" pitchFamily="34" charset="0"/>
              <a:buChar char="•"/>
            </a:pPr>
            <a:r>
              <a:rPr lang="es-CL" sz="1400" dirty="0">
                <a:latin typeface="Roboto Light" pitchFamily="2" charset="0"/>
                <a:ea typeface="Roboto Light" pitchFamily="2" charset="0"/>
              </a:rPr>
              <a:t>Programa </a:t>
            </a:r>
            <a:r>
              <a:rPr lang="es-CL" sz="1400" dirty="0" err="1">
                <a:latin typeface="Roboto Light" pitchFamily="2" charset="0"/>
                <a:ea typeface="Roboto Light" pitchFamily="2" charset="0"/>
              </a:rPr>
              <a:t>multicomponente</a:t>
            </a:r>
            <a:r>
              <a:rPr lang="es-CL" sz="1400" dirty="0">
                <a:latin typeface="Roboto Light" pitchFamily="2" charset="0"/>
                <a:ea typeface="Roboto Light" pitchFamily="2" charset="0"/>
              </a:rPr>
              <a:t> de ejercicio físico para la prevención de la fragilidad y el riesgo de caídas</a:t>
            </a:r>
          </a:p>
          <a:p>
            <a:pPr marL="285750" indent="-285750">
              <a:buFont typeface="Arial" panose="020B0604020202020204" pitchFamily="34" charset="0"/>
              <a:buChar char="•"/>
            </a:pPr>
            <a:r>
              <a:rPr lang="es-CL" sz="1400" dirty="0">
                <a:latin typeface="Roboto Light" pitchFamily="2" charset="0"/>
                <a:ea typeface="Roboto Light" pitchFamily="2" charset="0"/>
              </a:rPr>
              <a:t>Niños y adolescentes en el deporte y el ejercicio.</a:t>
            </a:r>
          </a:p>
          <a:p>
            <a:pPr marL="285750" indent="-285750">
              <a:buFont typeface="Arial" panose="020B0604020202020204" pitchFamily="34" charset="0"/>
              <a:buChar char="•"/>
            </a:pPr>
            <a:r>
              <a:rPr lang="es-CL" sz="1400" dirty="0">
                <a:latin typeface="Roboto Light" pitchFamily="2" charset="0"/>
                <a:ea typeface="Roboto Light" pitchFamily="2" charset="0"/>
              </a:rPr>
              <a:t>Diferencias sexuales en el deporte y el ejercicio.</a:t>
            </a:r>
          </a:p>
          <a:p>
            <a:pPr marL="285750" indent="-285750">
              <a:buFont typeface="Arial" panose="020B0604020202020204" pitchFamily="34" charset="0"/>
              <a:buChar char="•"/>
            </a:pPr>
            <a:r>
              <a:rPr lang="es-CL" sz="1400" dirty="0">
                <a:latin typeface="Roboto Light" pitchFamily="2" charset="0"/>
                <a:ea typeface="Roboto Light" pitchFamily="2" charset="0"/>
              </a:rPr>
              <a:t>Entrenamiento de fuerza, potencia y resistencia en poblaciones especiales</a:t>
            </a:r>
          </a:p>
          <a:p>
            <a:pPr marL="285750" indent="-285750">
              <a:buFont typeface="Arial" panose="020B0604020202020204" pitchFamily="34" charset="0"/>
              <a:buChar char="•"/>
            </a:pPr>
            <a:r>
              <a:rPr lang="es-CL" sz="1400" dirty="0">
                <a:latin typeface="Roboto Light" pitchFamily="2" charset="0"/>
                <a:ea typeface="Roboto Light" pitchFamily="2" charset="0"/>
              </a:rPr>
              <a:t>Evaluaciones funcionales en poblaciones especiales.</a:t>
            </a:r>
          </a:p>
          <a:p>
            <a:endParaRPr lang="es-ES" sz="14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endParaRPr>
          </a:p>
          <a:p>
            <a:r>
              <a:rPr lang="es-ES" sz="14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Técnica y Ejecución de los principales Ejercicios de Fuerza de Alta Demanda : Parte inferior y Superior del cuerpo</a:t>
            </a:r>
          </a:p>
          <a:p>
            <a:endParaRPr lang="es-ES" sz="1400" dirty="0">
              <a:solidFill>
                <a:prstClr val="black">
                  <a:hueOff val="0"/>
                  <a:satOff val="0"/>
                  <a:lumOff val="0"/>
                  <a:alphaOff val="0"/>
                </a:prstClr>
              </a:solidFill>
              <a:latin typeface="Roboto" panose="02000000000000000000" pitchFamily="2" charset="0"/>
              <a:ea typeface="Roboto" panose="02000000000000000000" pitchFamily="2" charset="0"/>
            </a:endParaRPr>
          </a:p>
          <a:p>
            <a:pPr marL="285750" indent="-285750">
              <a:buFont typeface="Arial" panose="020B0604020202020204" pitchFamily="34" charset="0"/>
              <a:buChar char="•"/>
            </a:pPr>
            <a:r>
              <a:rPr lang="es-CL" sz="1400" dirty="0">
                <a:latin typeface="Roboto Light" pitchFamily="2" charset="0"/>
                <a:ea typeface="Roboto Light" pitchFamily="2" charset="0"/>
              </a:rPr>
              <a:t>Dinámicas musculares para el movimiento deportivo </a:t>
            </a:r>
          </a:p>
          <a:p>
            <a:pPr marL="285750" indent="-285750">
              <a:buFont typeface="Arial" panose="020B0604020202020204" pitchFamily="34" charset="0"/>
              <a:buChar char="•"/>
            </a:pPr>
            <a:r>
              <a:rPr lang="es-CL" sz="1400" dirty="0">
                <a:latin typeface="Roboto Light" pitchFamily="2" charset="0"/>
                <a:ea typeface="Roboto Light" pitchFamily="2" charset="0"/>
              </a:rPr>
              <a:t>Componentes esenciales del movimiento</a:t>
            </a:r>
          </a:p>
          <a:p>
            <a:pPr marL="285750" indent="-285750">
              <a:buFont typeface="Arial" panose="020B0604020202020204" pitchFamily="34" charset="0"/>
              <a:buChar char="•"/>
            </a:pPr>
            <a:r>
              <a:rPr lang="es-CL" sz="1400" dirty="0">
                <a:latin typeface="Roboto Light" pitchFamily="2" charset="0"/>
                <a:ea typeface="Roboto Light" pitchFamily="2" charset="0"/>
              </a:rPr>
              <a:t>Criterios básicos para el análisis y selección de ejercicios de entrenamiento de la fuerza en salud</a:t>
            </a:r>
          </a:p>
          <a:p>
            <a:pPr marL="285750" indent="-285750">
              <a:buFont typeface="Arial" panose="020B0604020202020204" pitchFamily="34" charset="0"/>
              <a:buChar char="•"/>
            </a:pPr>
            <a:r>
              <a:rPr lang="es-CL" sz="1400" dirty="0">
                <a:latin typeface="Roboto Light" pitchFamily="2" charset="0"/>
                <a:ea typeface="Roboto Light" pitchFamily="2" charset="0"/>
              </a:rPr>
              <a:t>Técnica, ejecución, y progresión de los ejercicios de fuerza para el rendimiento deportivo.</a:t>
            </a:r>
          </a:p>
          <a:p>
            <a:pPr marL="285750" indent="-285750">
              <a:buFont typeface="Arial" panose="020B0604020202020204" pitchFamily="34" charset="0"/>
              <a:buChar char="•"/>
            </a:pPr>
            <a:r>
              <a:rPr lang="es-CL" sz="1400" dirty="0">
                <a:latin typeface="Roboto Light" pitchFamily="2" charset="0"/>
                <a:ea typeface="Roboto Light" pitchFamily="2" charset="0"/>
              </a:rPr>
              <a:t>Selección de ejercicios y aspectos técnicos en el entrenamiento de la hipertrofía</a:t>
            </a:r>
          </a:p>
          <a:p>
            <a:endParaRPr lang="es-CL" sz="1400" dirty="0">
              <a:latin typeface="Roboto" panose="02000000000000000000" pitchFamily="2" charset="0"/>
              <a:ea typeface="Roboto" panose="02000000000000000000" pitchFamily="2" charset="0"/>
              <a:cs typeface="Roboto" panose="02000000000000000000" pitchFamily="2" charset="0"/>
            </a:endParaRPr>
          </a:p>
        </p:txBody>
      </p:sp>
      <p:pic>
        <p:nvPicPr>
          <p:cNvPr id="9" name="Imagen 8" descr="Icono&#10;&#10;Descripción generada automáticamente">
            <a:extLst>
              <a:ext uri="{FF2B5EF4-FFF2-40B4-BE49-F238E27FC236}">
                <a16:creationId xmlns:a16="http://schemas.microsoft.com/office/drawing/2014/main" id="{153D09BE-0544-964D-A848-88FB012AAA43}"/>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grpSp>
        <p:nvGrpSpPr>
          <p:cNvPr id="11" name="Grupo 10">
            <a:extLst>
              <a:ext uri="{FF2B5EF4-FFF2-40B4-BE49-F238E27FC236}">
                <a16:creationId xmlns:a16="http://schemas.microsoft.com/office/drawing/2014/main" id="{4808B79D-C983-C94F-AE17-C62C35CA0C8B}"/>
              </a:ext>
            </a:extLst>
          </p:cNvPr>
          <p:cNvGrpSpPr/>
          <p:nvPr/>
        </p:nvGrpSpPr>
        <p:grpSpPr>
          <a:xfrm>
            <a:off x="9758508" y="348782"/>
            <a:ext cx="2156516" cy="345716"/>
            <a:chOff x="4195057" y="1231411"/>
            <a:chExt cx="3973902" cy="637066"/>
          </a:xfrm>
        </p:grpSpPr>
        <p:pic>
          <p:nvPicPr>
            <p:cNvPr id="13" name="Imagen 12">
              <a:extLst>
                <a:ext uri="{FF2B5EF4-FFF2-40B4-BE49-F238E27FC236}">
                  <a16:creationId xmlns:a16="http://schemas.microsoft.com/office/drawing/2014/main" id="{D3A74F40-54BD-4A46-8EA3-E2DF17AC8899}"/>
                </a:ext>
              </a:extLst>
            </p:cNvPr>
            <p:cNvPicPr>
              <a:picLocks noChangeAspect="1"/>
            </p:cNvPicPr>
            <p:nvPr/>
          </p:nvPicPr>
          <p:blipFill>
            <a:blip r:embed="rId4">
              <a:biLevel thresh="50000"/>
            </a:blip>
            <a:stretch>
              <a:fillRect/>
            </a:stretch>
          </p:blipFill>
          <p:spPr>
            <a:xfrm>
              <a:off x="4195057" y="1388044"/>
              <a:ext cx="1946495" cy="323803"/>
            </a:xfrm>
            <a:prstGeom prst="rect">
              <a:avLst/>
            </a:prstGeom>
          </p:spPr>
        </p:pic>
        <p:pic>
          <p:nvPicPr>
            <p:cNvPr id="14" name="Imagen 13">
              <a:extLst>
                <a:ext uri="{FF2B5EF4-FFF2-40B4-BE49-F238E27FC236}">
                  <a16:creationId xmlns:a16="http://schemas.microsoft.com/office/drawing/2014/main" id="{5A637437-0748-1748-9B5C-8B1C0CBDC0DB}"/>
                </a:ext>
              </a:extLst>
            </p:cNvPr>
            <p:cNvPicPr>
              <a:picLocks noChangeAspect="1"/>
            </p:cNvPicPr>
            <p:nvPr/>
          </p:nvPicPr>
          <p:blipFill>
            <a:blip r:embed="rId5"/>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11340456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dirty="0">
                <a:solidFill>
                  <a:srgbClr val="000000"/>
                </a:solidFill>
                <a:latin typeface="Roboto Cn" pitchFamily="2" charset="0"/>
                <a:ea typeface="Roboto Cn" pitchFamily="2" charset="0"/>
              </a:rPr>
              <a:t>CONTENIDOS PRELIMINARES GENERALES</a:t>
            </a:r>
          </a:p>
        </p:txBody>
      </p:sp>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Roboto" pitchFamily="2" charset="0"/>
                <a:ea typeface="Roboto" pitchFamily="2" charset="0"/>
              </a:rPr>
              <a:t>Motion Institute </a:t>
            </a:r>
            <a:r>
              <a:rPr lang="es-ES" sz="1200" dirty="0">
                <a:solidFill>
                  <a:schemeClr val="bg1">
                    <a:lumMod val="50000"/>
                  </a:schemeClr>
                </a:solidFill>
                <a:latin typeface="Roboto" pitchFamily="2" charset="0"/>
                <a:ea typeface="Roboto" pitchFamily="2" charset="0"/>
              </a:rPr>
              <a:t>® | </a:t>
            </a:r>
            <a:r>
              <a:rPr lang="es-ES" sz="1200" dirty="0" err="1">
                <a:solidFill>
                  <a:schemeClr val="bg1">
                    <a:lumMod val="50000"/>
                  </a:schemeClr>
                </a:solidFill>
                <a:latin typeface="Roboto" pitchFamily="2" charset="0"/>
                <a:ea typeface="Roboto" pitchFamily="2" charset="0"/>
              </a:rPr>
              <a:t>extension@motioncenter.cl</a:t>
            </a:r>
            <a:r>
              <a:rPr lang="es-ES" sz="1200">
                <a:solidFill>
                  <a:schemeClr val="bg1">
                    <a:lumMod val="50000"/>
                  </a:schemeClr>
                </a:solidFill>
                <a:latin typeface="Roboto" pitchFamily="2" charset="0"/>
                <a:ea typeface="Roboto" pitchFamily="2" charset="0"/>
              </a:rPr>
              <a:t> | Instagram: @motion.institute</a:t>
            </a:r>
          </a:p>
        </p:txBody>
      </p:sp>
      <p:sp>
        <p:nvSpPr>
          <p:cNvPr id="12" name="Rectángulo 11">
            <a:extLst>
              <a:ext uri="{FF2B5EF4-FFF2-40B4-BE49-F238E27FC236}">
                <a16:creationId xmlns:a16="http://schemas.microsoft.com/office/drawing/2014/main" id="{DEB8F32F-4491-C046-BE43-2C613A54ABB7}"/>
              </a:ext>
            </a:extLst>
          </p:cNvPr>
          <p:cNvSpPr/>
          <p:nvPr/>
        </p:nvSpPr>
        <p:spPr>
          <a:xfrm>
            <a:off x="476091" y="2381434"/>
            <a:ext cx="10959695" cy="4185761"/>
          </a:xfrm>
          <a:prstGeom prst="rect">
            <a:avLst/>
          </a:prstGeom>
        </p:spPr>
        <p:txBody>
          <a:bodyPr wrap="square">
            <a:spAutoFit/>
          </a:bodyPr>
          <a:lstStyle/>
          <a:p>
            <a:r>
              <a:rPr lang="es-ES_tradnl" sz="1400" dirty="0">
                <a:solidFill>
                  <a:prstClr val="black">
                    <a:hueOff val="0"/>
                    <a:satOff val="0"/>
                    <a:lumOff val="0"/>
                    <a:alphaOff val="0"/>
                  </a:prstClr>
                </a:solidFill>
                <a:latin typeface="Roboto" panose="02000000000000000000" pitchFamily="2" charset="0"/>
                <a:ea typeface="Roboto" panose="02000000000000000000" pitchFamily="2" charset="0"/>
                <a:cs typeface="Roboto" panose="02000000000000000000" pitchFamily="2" charset="0"/>
              </a:rPr>
              <a:t>Nutrición Deportiva y Ayudas Ergogénicas en el Ejercicio: “Mitos y Evidencias Científicas”.</a:t>
            </a:r>
          </a:p>
          <a:p>
            <a:endParaRPr lang="es-CL" sz="1400" b="1" dirty="0">
              <a:latin typeface="Roboto Light" pitchFamily="2" charset="0"/>
              <a:ea typeface="Roboto Light" pitchFamily="2" charset="0"/>
            </a:endParaRPr>
          </a:p>
          <a:p>
            <a:pPr marL="285750" indent="-285750">
              <a:buFont typeface="Arial" panose="020B0604020202020204" pitchFamily="34" charset="0"/>
              <a:buChar char="•"/>
            </a:pPr>
            <a:r>
              <a:rPr lang="es-CL" sz="1400" dirty="0">
                <a:latin typeface="Roboto Light" pitchFamily="2" charset="0"/>
                <a:ea typeface="Roboto Light" pitchFamily="2" charset="0"/>
              </a:rPr>
              <a:t>Ejercicio, dieta y evolución humana.</a:t>
            </a:r>
          </a:p>
          <a:p>
            <a:pPr marL="285750" indent="-285750">
              <a:buFont typeface="Arial" panose="020B0604020202020204" pitchFamily="34" charset="0"/>
              <a:buChar char="•"/>
            </a:pPr>
            <a:r>
              <a:rPr lang="es-CL" sz="1400" i="1" dirty="0">
                <a:latin typeface="Roboto Light" pitchFamily="2" charset="0"/>
                <a:ea typeface="Roboto Light" pitchFamily="2" charset="0"/>
              </a:rPr>
              <a:t>Timing </a:t>
            </a:r>
            <a:r>
              <a:rPr lang="es-CL" sz="1400" dirty="0">
                <a:latin typeface="Roboto Light" pitchFamily="2" charset="0"/>
                <a:ea typeface="Roboto Light" pitchFamily="2" charset="0"/>
              </a:rPr>
              <a:t>de nutrientes.</a:t>
            </a:r>
          </a:p>
          <a:p>
            <a:pPr marL="285750" indent="-285750">
              <a:buFont typeface="Arial" panose="020B0604020202020204" pitchFamily="34" charset="0"/>
              <a:buChar char="•"/>
            </a:pPr>
            <a:r>
              <a:rPr lang="es-CL" sz="1400" dirty="0">
                <a:latin typeface="Roboto Light" pitchFamily="2" charset="0"/>
                <a:ea typeface="Roboto Light" pitchFamily="2" charset="0"/>
              </a:rPr>
              <a:t>Balance de fluidos durante el ejercicio y la recuperación (hidratación).</a:t>
            </a:r>
          </a:p>
          <a:p>
            <a:pPr marL="285750" indent="-285750">
              <a:buFont typeface="Arial" panose="020B0604020202020204" pitchFamily="34" charset="0"/>
              <a:buChar char="•"/>
            </a:pPr>
            <a:r>
              <a:rPr lang="es-CL" sz="1400" dirty="0">
                <a:latin typeface="Roboto Light" pitchFamily="2" charset="0"/>
                <a:ea typeface="Roboto Light" pitchFamily="2" charset="0"/>
              </a:rPr>
              <a:t>Estrategias nutricionales para la mejora de la composición corporal.</a:t>
            </a:r>
          </a:p>
          <a:p>
            <a:pPr marL="285750" indent="-285750">
              <a:buFont typeface="Arial" panose="020B0604020202020204" pitchFamily="34" charset="0"/>
              <a:buChar char="•"/>
            </a:pPr>
            <a:r>
              <a:rPr lang="es-CL" sz="1400" dirty="0">
                <a:latin typeface="Roboto Light" pitchFamily="2" charset="0"/>
                <a:ea typeface="Roboto Light" pitchFamily="2" charset="0"/>
              </a:rPr>
              <a:t>Nutrición para llevar el entrenamiento al máximo (fuerza, potencia y resistencia).</a:t>
            </a:r>
          </a:p>
          <a:p>
            <a:pPr marL="285750" indent="-285750">
              <a:buFont typeface="Arial" panose="020B0604020202020204" pitchFamily="34" charset="0"/>
              <a:buChar char="•"/>
            </a:pPr>
            <a:r>
              <a:rPr lang="es-CL" sz="1400" dirty="0">
                <a:latin typeface="Roboto Light" pitchFamily="2" charset="0"/>
                <a:ea typeface="Roboto Light" pitchFamily="2" charset="0"/>
              </a:rPr>
              <a:t>Cafeina, Beta-Alanina, Creatina, Whey Protein, entre otras.</a:t>
            </a:r>
          </a:p>
          <a:p>
            <a:pPr marL="285750" indent="-285750">
              <a:buFont typeface="Arial" panose="020B0604020202020204" pitchFamily="34" charset="0"/>
              <a:buChar char="•"/>
            </a:pPr>
            <a:endParaRPr lang="es-CL" sz="1400" dirty="0">
              <a:latin typeface="Roboto Light" pitchFamily="2" charset="0"/>
              <a:ea typeface="Roboto Light" pitchFamily="2" charset="0"/>
            </a:endParaRPr>
          </a:p>
          <a:p>
            <a:r>
              <a:rPr lang="en-US" sz="1400" b="1" dirty="0" err="1">
                <a:latin typeface="Roboto Light" pitchFamily="2" charset="0"/>
                <a:ea typeface="Roboto Light" pitchFamily="2" charset="0"/>
              </a:rPr>
              <a:t>Obesidad</a:t>
            </a:r>
            <a:r>
              <a:rPr lang="en-US" sz="1400" b="1" dirty="0">
                <a:latin typeface="Roboto Light" pitchFamily="2" charset="0"/>
                <a:ea typeface="Roboto Light" pitchFamily="2" charset="0"/>
              </a:rPr>
              <a:t> y </a:t>
            </a:r>
            <a:r>
              <a:rPr lang="en-US" sz="1400" b="1" dirty="0" err="1">
                <a:latin typeface="Roboto Light" pitchFamily="2" charset="0"/>
                <a:ea typeface="Roboto Light" pitchFamily="2" charset="0"/>
              </a:rPr>
              <a:t>Cáncer</a:t>
            </a:r>
            <a:r>
              <a:rPr lang="en-US" sz="1400" b="1" dirty="0">
                <a:latin typeface="Roboto Light" pitchFamily="2" charset="0"/>
                <a:ea typeface="Roboto Light" pitchFamily="2" charset="0"/>
              </a:rPr>
              <a:t>: “</a:t>
            </a:r>
            <a:r>
              <a:rPr lang="en-US" sz="1400" b="1" dirty="0" err="1">
                <a:latin typeface="Roboto Light" pitchFamily="2" charset="0"/>
                <a:ea typeface="Roboto Light" pitchFamily="2" charset="0"/>
              </a:rPr>
              <a:t>Prevención</a:t>
            </a:r>
            <a:r>
              <a:rPr lang="en-US" sz="1400" b="1" dirty="0">
                <a:latin typeface="Roboto Light" pitchFamily="2" charset="0"/>
                <a:ea typeface="Roboto Light" pitchFamily="2" charset="0"/>
              </a:rPr>
              <a:t> y </a:t>
            </a:r>
            <a:r>
              <a:rPr lang="en-US" sz="1400" b="1" dirty="0" err="1">
                <a:latin typeface="Roboto Light" pitchFamily="2" charset="0"/>
                <a:ea typeface="Roboto Light" pitchFamily="2" charset="0"/>
              </a:rPr>
              <a:t>Prescripción</a:t>
            </a:r>
            <a:r>
              <a:rPr lang="en-US" sz="1400" b="1" dirty="0">
                <a:latin typeface="Roboto Light" pitchFamily="2" charset="0"/>
                <a:ea typeface="Roboto Light" pitchFamily="2" charset="0"/>
              </a:rPr>
              <a:t> de </a:t>
            </a:r>
            <a:r>
              <a:rPr lang="en-US" sz="1400" b="1" dirty="0" err="1">
                <a:latin typeface="Roboto Light" pitchFamily="2" charset="0"/>
                <a:ea typeface="Roboto Light" pitchFamily="2" charset="0"/>
              </a:rPr>
              <a:t>Ejercicio</a:t>
            </a:r>
            <a:r>
              <a:rPr lang="en-US" sz="1400" b="1" dirty="0">
                <a:latin typeface="Roboto Light" pitchFamily="2" charset="0"/>
                <a:ea typeface="Roboto Light" pitchFamily="2" charset="0"/>
              </a:rPr>
              <a:t>“</a:t>
            </a:r>
          </a:p>
          <a:p>
            <a:endParaRPr lang="es-CL" sz="1400" b="1" dirty="0">
              <a:latin typeface="Roboto Light" pitchFamily="2" charset="0"/>
              <a:ea typeface="Roboto Light" pitchFamily="2" charset="0"/>
            </a:endParaRPr>
          </a:p>
          <a:p>
            <a:pPr marL="285750" indent="-285750">
              <a:buFont typeface="Arial" panose="020B0604020202020204" pitchFamily="34" charset="0"/>
              <a:buChar char="•"/>
            </a:pPr>
            <a:r>
              <a:rPr lang="es-CL" sz="1400" dirty="0">
                <a:latin typeface="Roboto Light" pitchFamily="2" charset="0"/>
                <a:ea typeface="Roboto Light" pitchFamily="2" charset="0"/>
              </a:rPr>
              <a:t>Epidemiologia: Obesidad y sedentarismo en Chile.</a:t>
            </a:r>
          </a:p>
          <a:p>
            <a:pPr marL="285750" indent="-285750">
              <a:buFont typeface="Arial" panose="020B0604020202020204" pitchFamily="34" charset="0"/>
              <a:buChar char="•"/>
            </a:pPr>
            <a:r>
              <a:rPr lang="es-CL" sz="1400" dirty="0">
                <a:latin typeface="Roboto Light" pitchFamily="2" charset="0"/>
                <a:ea typeface="Roboto Light" pitchFamily="2" charset="0"/>
              </a:rPr>
              <a:t>Prevención de la obesidad en el desarrollo del cáncer.</a:t>
            </a:r>
          </a:p>
          <a:p>
            <a:pPr marL="285750" indent="-285750">
              <a:buFont typeface="Arial" panose="020B0604020202020204" pitchFamily="34" charset="0"/>
              <a:buChar char="•"/>
            </a:pPr>
            <a:r>
              <a:rPr lang="es-CL" sz="1400" dirty="0">
                <a:latin typeface="Roboto Light" pitchFamily="2" charset="0"/>
                <a:ea typeface="Roboto Light" pitchFamily="2" charset="0"/>
              </a:rPr>
              <a:t>Papel del ejercicio en el paciente con cáncer.</a:t>
            </a:r>
          </a:p>
          <a:p>
            <a:pPr marL="285750" indent="-285750">
              <a:buFont typeface="Arial" panose="020B0604020202020204" pitchFamily="34" charset="0"/>
              <a:buChar char="•"/>
            </a:pPr>
            <a:r>
              <a:rPr lang="es-CL" sz="1400" dirty="0">
                <a:latin typeface="Roboto Light" pitchFamily="2" charset="0"/>
                <a:ea typeface="Roboto Light" pitchFamily="2" charset="0"/>
              </a:rPr>
              <a:t>Rol del ejercicio en el manejo de la resistencia a la insulina y la diabetes mellitus.</a:t>
            </a:r>
          </a:p>
          <a:p>
            <a:pPr marL="285750" indent="-285750">
              <a:buFont typeface="Arial" panose="020B0604020202020204" pitchFamily="34" charset="0"/>
              <a:buChar char="•"/>
            </a:pPr>
            <a:r>
              <a:rPr lang="es-CL" sz="1400" dirty="0">
                <a:latin typeface="Roboto Light" pitchFamily="2" charset="0"/>
                <a:ea typeface="Roboto Light" pitchFamily="2" charset="0"/>
              </a:rPr>
              <a:t>Rol de la nutrición en el tratamiento y prevención del sobrepeso y la obesidad.</a:t>
            </a:r>
          </a:p>
          <a:p>
            <a:pPr marL="285750" indent="-285750">
              <a:buFont typeface="Arial" panose="020B0604020202020204" pitchFamily="34" charset="0"/>
              <a:buChar char="•"/>
            </a:pPr>
            <a:r>
              <a:rPr lang="es-CL" sz="1400" dirty="0">
                <a:latin typeface="Roboto Light" pitchFamily="2" charset="0"/>
                <a:ea typeface="Roboto Light" pitchFamily="2" charset="0"/>
              </a:rPr>
              <a:t>Prescripción de ejercicio en las enfermedades metabólicas: “Métodos efectivos de entrenamiento”.</a:t>
            </a:r>
          </a:p>
          <a:p>
            <a:pPr marL="285750" indent="-285750">
              <a:buFont typeface="Arial" panose="020B0604020202020204" pitchFamily="34" charset="0"/>
              <a:buChar char="•"/>
            </a:pPr>
            <a:r>
              <a:rPr lang="es-CL" sz="1400" dirty="0">
                <a:latin typeface="Roboto Light" pitchFamily="2" charset="0"/>
                <a:ea typeface="Roboto Light" pitchFamily="2" charset="0"/>
              </a:rPr>
              <a:t>Entrenamiento de fuerza y cáncer.</a:t>
            </a:r>
          </a:p>
          <a:p>
            <a:endParaRPr lang="es-CL" sz="1400" dirty="0">
              <a:latin typeface="Roboto Light" pitchFamily="2" charset="0"/>
              <a:ea typeface="Roboto Light" pitchFamily="2" charset="0"/>
            </a:endParaRPr>
          </a:p>
        </p:txBody>
      </p:sp>
      <p:pic>
        <p:nvPicPr>
          <p:cNvPr id="9" name="Imagen 8" descr="Icono&#10;&#10;Descripción generada automáticamente">
            <a:extLst>
              <a:ext uri="{FF2B5EF4-FFF2-40B4-BE49-F238E27FC236}">
                <a16:creationId xmlns:a16="http://schemas.microsoft.com/office/drawing/2014/main" id="{AEB70D0E-7FF8-B944-8979-6D58E1AA0F46}"/>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grpSp>
        <p:nvGrpSpPr>
          <p:cNvPr id="11" name="Grupo 10">
            <a:extLst>
              <a:ext uri="{FF2B5EF4-FFF2-40B4-BE49-F238E27FC236}">
                <a16:creationId xmlns:a16="http://schemas.microsoft.com/office/drawing/2014/main" id="{4CFB6D6B-000A-4345-97CC-CD1ECF6B4A06}"/>
              </a:ext>
            </a:extLst>
          </p:cNvPr>
          <p:cNvGrpSpPr/>
          <p:nvPr/>
        </p:nvGrpSpPr>
        <p:grpSpPr>
          <a:xfrm>
            <a:off x="9758508" y="348782"/>
            <a:ext cx="2156516" cy="345716"/>
            <a:chOff x="4195057" y="1231411"/>
            <a:chExt cx="3973902" cy="637066"/>
          </a:xfrm>
        </p:grpSpPr>
        <p:pic>
          <p:nvPicPr>
            <p:cNvPr id="13" name="Imagen 12">
              <a:extLst>
                <a:ext uri="{FF2B5EF4-FFF2-40B4-BE49-F238E27FC236}">
                  <a16:creationId xmlns:a16="http://schemas.microsoft.com/office/drawing/2014/main" id="{BD04A43B-93AA-7D4B-9F8C-679932CFF0C0}"/>
                </a:ext>
              </a:extLst>
            </p:cNvPr>
            <p:cNvPicPr>
              <a:picLocks noChangeAspect="1"/>
            </p:cNvPicPr>
            <p:nvPr/>
          </p:nvPicPr>
          <p:blipFill>
            <a:blip r:embed="rId4">
              <a:biLevel thresh="50000"/>
            </a:blip>
            <a:stretch>
              <a:fillRect/>
            </a:stretch>
          </p:blipFill>
          <p:spPr>
            <a:xfrm>
              <a:off x="4195057" y="1388044"/>
              <a:ext cx="1946495" cy="323803"/>
            </a:xfrm>
            <a:prstGeom prst="rect">
              <a:avLst/>
            </a:prstGeom>
          </p:spPr>
        </p:pic>
        <p:pic>
          <p:nvPicPr>
            <p:cNvPr id="14" name="Imagen 13">
              <a:extLst>
                <a:ext uri="{FF2B5EF4-FFF2-40B4-BE49-F238E27FC236}">
                  <a16:creationId xmlns:a16="http://schemas.microsoft.com/office/drawing/2014/main" id="{319A573E-443D-2840-B9C1-E9549DF0ADE0}"/>
                </a:ext>
              </a:extLst>
            </p:cNvPr>
            <p:cNvPicPr>
              <a:picLocks noChangeAspect="1"/>
            </p:cNvPicPr>
            <p:nvPr/>
          </p:nvPicPr>
          <p:blipFill>
            <a:blip r:embed="rId5"/>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809633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ángulo 3"/>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dirty="0">
                <a:solidFill>
                  <a:srgbClr val="000000"/>
                </a:solidFill>
                <a:latin typeface="Roboto Cn" pitchFamily="2" charset="0"/>
                <a:ea typeface="Roboto Cn" pitchFamily="2" charset="0"/>
              </a:rPr>
              <a:t>CONTENIDOS PRELIMINARES GENERALES</a:t>
            </a:r>
          </a:p>
        </p:txBody>
      </p:sp>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Roboto" pitchFamily="2" charset="0"/>
                <a:ea typeface="Roboto" pitchFamily="2" charset="0"/>
              </a:rPr>
              <a:t>Motion Institute </a:t>
            </a:r>
            <a:r>
              <a:rPr lang="es-ES" sz="1200" dirty="0">
                <a:solidFill>
                  <a:schemeClr val="bg1">
                    <a:lumMod val="50000"/>
                  </a:schemeClr>
                </a:solidFill>
                <a:latin typeface="Roboto" pitchFamily="2" charset="0"/>
                <a:ea typeface="Roboto" pitchFamily="2" charset="0"/>
              </a:rPr>
              <a:t>® | </a:t>
            </a:r>
            <a:r>
              <a:rPr lang="es-ES" sz="1200" dirty="0" err="1">
                <a:solidFill>
                  <a:schemeClr val="bg1">
                    <a:lumMod val="50000"/>
                  </a:schemeClr>
                </a:solidFill>
                <a:latin typeface="Roboto" pitchFamily="2" charset="0"/>
                <a:ea typeface="Roboto" pitchFamily="2" charset="0"/>
              </a:rPr>
              <a:t>extension@motioncenter.cl</a:t>
            </a:r>
            <a:r>
              <a:rPr lang="es-ES" sz="1200">
                <a:solidFill>
                  <a:schemeClr val="bg1">
                    <a:lumMod val="50000"/>
                  </a:schemeClr>
                </a:solidFill>
                <a:latin typeface="Roboto" pitchFamily="2" charset="0"/>
                <a:ea typeface="Roboto" pitchFamily="2" charset="0"/>
              </a:rPr>
              <a:t> | Instagram: @motion.institute</a:t>
            </a:r>
          </a:p>
        </p:txBody>
      </p:sp>
      <p:sp>
        <p:nvSpPr>
          <p:cNvPr id="12" name="Rectángulo 11">
            <a:extLst>
              <a:ext uri="{FF2B5EF4-FFF2-40B4-BE49-F238E27FC236}">
                <a16:creationId xmlns:a16="http://schemas.microsoft.com/office/drawing/2014/main" id="{DEB8F32F-4491-C046-BE43-2C613A54ABB7}"/>
              </a:ext>
            </a:extLst>
          </p:cNvPr>
          <p:cNvSpPr/>
          <p:nvPr/>
        </p:nvSpPr>
        <p:spPr>
          <a:xfrm>
            <a:off x="476091" y="2381434"/>
            <a:ext cx="10959695" cy="4616648"/>
          </a:xfrm>
          <a:prstGeom prst="rect">
            <a:avLst/>
          </a:prstGeom>
        </p:spPr>
        <p:txBody>
          <a:bodyPr wrap="square">
            <a:spAutoFit/>
          </a:bodyPr>
          <a:lstStyle/>
          <a:p>
            <a:r>
              <a:rPr lang="es-ES" sz="1400" b="1" dirty="0">
                <a:latin typeface="Roboto Light" pitchFamily="2" charset="0"/>
                <a:ea typeface="Roboto Light" pitchFamily="2" charset="0"/>
              </a:rPr>
              <a:t>Hipertrofia: “Nutrición y Entrenamiento Aplicado a la mejora de la Salud y la Composición Corporal.</a:t>
            </a:r>
          </a:p>
          <a:p>
            <a:endParaRPr lang="en-US" sz="1400" b="1" dirty="0">
              <a:latin typeface="Roboto Light" pitchFamily="2" charset="0"/>
              <a:ea typeface="Roboto Light" pitchFamily="2" charset="0"/>
            </a:endParaRPr>
          </a:p>
          <a:p>
            <a:pPr marL="285750" indent="-285750">
              <a:buFont typeface="Arial" panose="020B0604020202020204" pitchFamily="34" charset="0"/>
              <a:buChar char="•"/>
            </a:pPr>
            <a:r>
              <a:rPr lang="es-CL" sz="1400" dirty="0">
                <a:latin typeface="Roboto Light" pitchFamily="2" charset="0"/>
                <a:ea typeface="Roboto Light" pitchFamily="2" charset="0"/>
              </a:rPr>
              <a:t>Efectos negativos de la restricción calórica.</a:t>
            </a:r>
          </a:p>
          <a:p>
            <a:pPr marL="285750" indent="-285750">
              <a:buFont typeface="Arial" panose="020B0604020202020204" pitchFamily="34" charset="0"/>
              <a:buChar char="•"/>
            </a:pPr>
            <a:r>
              <a:rPr lang="es-CL" sz="1400" i="1" dirty="0" err="1">
                <a:latin typeface="Roboto Light" pitchFamily="2" charset="0"/>
                <a:ea typeface="Roboto Light" pitchFamily="2" charset="0"/>
              </a:rPr>
              <a:t>Diet</a:t>
            </a:r>
            <a:r>
              <a:rPr lang="es-CL" sz="1400" i="1" dirty="0">
                <a:latin typeface="Roboto Light" pitchFamily="2" charset="0"/>
                <a:ea typeface="Roboto Light" pitchFamily="2" charset="0"/>
              </a:rPr>
              <a:t> </a:t>
            </a:r>
            <a:r>
              <a:rPr lang="es-CL" sz="1400" i="1" dirty="0" err="1">
                <a:latin typeface="Roboto Light" pitchFamily="2" charset="0"/>
                <a:ea typeface="Roboto Light" pitchFamily="2" charset="0"/>
              </a:rPr>
              <a:t>Breaks</a:t>
            </a:r>
            <a:r>
              <a:rPr lang="es-CL" sz="1400" i="1" dirty="0">
                <a:latin typeface="Roboto Light" pitchFamily="2" charset="0"/>
                <a:ea typeface="Roboto Light" pitchFamily="2" charset="0"/>
              </a:rPr>
              <a:t>: </a:t>
            </a:r>
            <a:r>
              <a:rPr lang="es-CL" sz="1400" dirty="0">
                <a:latin typeface="Roboto Light" pitchFamily="2" charset="0"/>
                <a:ea typeface="Roboto Light" pitchFamily="2" charset="0"/>
              </a:rPr>
              <a:t>¿El futuro de las dietas?.</a:t>
            </a:r>
          </a:p>
          <a:p>
            <a:pPr marL="285750" indent="-285750">
              <a:buFont typeface="Arial" panose="020B0604020202020204" pitchFamily="34" charset="0"/>
              <a:buChar char="•"/>
            </a:pPr>
            <a:r>
              <a:rPr lang="es-CL" sz="1400" dirty="0">
                <a:latin typeface="Roboto Light" pitchFamily="2" charset="0"/>
                <a:ea typeface="Roboto Light" pitchFamily="2" charset="0"/>
              </a:rPr>
              <a:t>Volumen de entrenamiento de fuerza para el desarrollo de la masa muscular: ¿Cuánto es óptimo? ¿Cuánto es demasiado?.</a:t>
            </a:r>
          </a:p>
          <a:p>
            <a:pPr marL="285750" indent="-285750">
              <a:buFont typeface="Arial" panose="020B0604020202020204" pitchFamily="34" charset="0"/>
              <a:buChar char="•"/>
            </a:pPr>
            <a:r>
              <a:rPr lang="es-CL" sz="1400" dirty="0">
                <a:latin typeface="Roboto Light" pitchFamily="2" charset="0"/>
                <a:ea typeface="Roboto Light" pitchFamily="2" charset="0"/>
              </a:rPr>
              <a:t>Manipulación de la frecuencia de entrenamiento para maximizar las ganancias musculares: ¿Con qué frecuencia entrenar?.</a:t>
            </a:r>
          </a:p>
          <a:p>
            <a:pPr marL="285750" indent="-285750">
              <a:buFont typeface="Arial" panose="020B0604020202020204" pitchFamily="34" charset="0"/>
              <a:buChar char="•"/>
            </a:pPr>
            <a:r>
              <a:rPr lang="es-CL" sz="1400" dirty="0">
                <a:latin typeface="Roboto Light" pitchFamily="2" charset="0"/>
                <a:ea typeface="Roboto Light" pitchFamily="2" charset="0"/>
              </a:rPr>
              <a:t>Principios de la pérdida de grasa.</a:t>
            </a:r>
          </a:p>
          <a:p>
            <a:pPr marL="285750" indent="-285750">
              <a:buFont typeface="Arial" panose="020B0604020202020204" pitchFamily="34" charset="0"/>
              <a:buChar char="•"/>
            </a:pPr>
            <a:r>
              <a:rPr lang="es-CL" sz="1400" dirty="0">
                <a:latin typeface="Roboto Light" pitchFamily="2" charset="0"/>
                <a:ea typeface="Roboto Light" pitchFamily="2" charset="0"/>
              </a:rPr>
              <a:t>Adaptaciones musculares en todo el continuo de fuerza / resistencia: ¿Existe un rango óptimo de repeticiones para la hipertrofia?.</a:t>
            </a:r>
          </a:p>
          <a:p>
            <a:pPr marL="285750" indent="-285750">
              <a:buFont typeface="Arial" panose="020B0604020202020204" pitchFamily="34" charset="0"/>
              <a:buChar char="•"/>
            </a:pPr>
            <a:endParaRPr lang="es-CL" sz="1400" dirty="0">
              <a:latin typeface="Roboto Light" pitchFamily="2" charset="0"/>
              <a:ea typeface="Roboto Light" pitchFamily="2" charset="0"/>
            </a:endParaRPr>
          </a:p>
          <a:p>
            <a:r>
              <a:rPr lang="en-US" sz="1400" b="1" dirty="0" err="1">
                <a:latin typeface="Roboto Light" pitchFamily="2" charset="0"/>
                <a:ea typeface="Roboto Light" pitchFamily="2" charset="0"/>
              </a:rPr>
              <a:t>Periodización</a:t>
            </a:r>
            <a:r>
              <a:rPr lang="en-US" sz="1400" b="1" dirty="0">
                <a:latin typeface="Roboto Light" pitchFamily="2" charset="0"/>
                <a:ea typeface="Roboto Light" pitchFamily="2" charset="0"/>
              </a:rPr>
              <a:t>: ”</a:t>
            </a:r>
            <a:r>
              <a:rPr lang="en-US" sz="1400" b="1" dirty="0" err="1">
                <a:latin typeface="Roboto Light" pitchFamily="2" charset="0"/>
                <a:ea typeface="Roboto Light" pitchFamily="2" charset="0"/>
              </a:rPr>
              <a:t>Aplicaciones</a:t>
            </a:r>
            <a:r>
              <a:rPr lang="en-US" sz="1400" b="1" dirty="0">
                <a:latin typeface="Roboto Light" pitchFamily="2" charset="0"/>
                <a:ea typeface="Roboto Light" pitchFamily="2" charset="0"/>
              </a:rPr>
              <a:t> al Entrenamiento, la </a:t>
            </a:r>
            <a:r>
              <a:rPr lang="en-US" sz="1400" b="1" dirty="0" err="1">
                <a:latin typeface="Roboto Light" pitchFamily="2" charset="0"/>
                <a:ea typeface="Roboto Light" pitchFamily="2" charset="0"/>
              </a:rPr>
              <a:t>Terapia</a:t>
            </a:r>
            <a:r>
              <a:rPr lang="en-US" sz="1400" b="1" dirty="0">
                <a:latin typeface="Roboto Light" pitchFamily="2" charset="0"/>
                <a:ea typeface="Roboto Light" pitchFamily="2" charset="0"/>
              </a:rPr>
              <a:t> </a:t>
            </a:r>
            <a:r>
              <a:rPr lang="en-US" sz="1400" b="1" dirty="0" err="1">
                <a:latin typeface="Roboto Light" pitchFamily="2" charset="0"/>
                <a:ea typeface="Roboto Light" pitchFamily="2" charset="0"/>
              </a:rPr>
              <a:t>física</a:t>
            </a:r>
            <a:r>
              <a:rPr lang="en-US" sz="1400" b="1" dirty="0">
                <a:latin typeface="Roboto Light" pitchFamily="2" charset="0"/>
                <a:ea typeface="Roboto Light" pitchFamily="2" charset="0"/>
              </a:rPr>
              <a:t> y la </a:t>
            </a:r>
            <a:r>
              <a:rPr lang="en-US" sz="1400" b="1" dirty="0" err="1">
                <a:latin typeface="Roboto Light" pitchFamily="2" charset="0"/>
                <a:ea typeface="Roboto Light" pitchFamily="2" charset="0"/>
              </a:rPr>
              <a:t>Nutrición</a:t>
            </a:r>
            <a:r>
              <a:rPr lang="en-US" sz="1400" b="1" dirty="0">
                <a:latin typeface="Roboto Light" pitchFamily="2" charset="0"/>
                <a:ea typeface="Roboto Light" pitchFamily="2" charset="0"/>
              </a:rPr>
              <a:t>”</a:t>
            </a:r>
          </a:p>
          <a:p>
            <a:endParaRPr lang="en-US" sz="1400" b="1" dirty="0">
              <a:latin typeface="Roboto Light" pitchFamily="2" charset="0"/>
              <a:ea typeface="Roboto Light" pitchFamily="2" charset="0"/>
            </a:endParaRPr>
          </a:p>
          <a:p>
            <a:pPr marL="285750" indent="-285750">
              <a:buFont typeface="Arial" panose="020B0604020202020204" pitchFamily="34" charset="0"/>
              <a:buChar char="•"/>
            </a:pPr>
            <a:r>
              <a:rPr lang="es-CL" sz="1400" dirty="0">
                <a:latin typeface="Roboto Light" pitchFamily="2" charset="0"/>
                <a:ea typeface="Roboto Light" pitchFamily="2" charset="0"/>
              </a:rPr>
              <a:t>Conceptos generales de la periodización.</a:t>
            </a:r>
          </a:p>
          <a:p>
            <a:pPr marL="285750" indent="-285750">
              <a:buFont typeface="Arial" panose="020B0604020202020204" pitchFamily="34" charset="0"/>
              <a:buChar char="•"/>
            </a:pPr>
            <a:r>
              <a:rPr lang="es-CL" sz="1400" dirty="0">
                <a:latin typeface="Roboto Light" pitchFamily="2" charset="0"/>
                <a:ea typeface="Roboto Light" pitchFamily="2" charset="0"/>
              </a:rPr>
              <a:t>Periodización del entrenamiento aeróbico en diferentes poblaciones</a:t>
            </a:r>
          </a:p>
          <a:p>
            <a:pPr marL="285750" indent="-285750">
              <a:buFont typeface="Arial" panose="020B0604020202020204" pitchFamily="34" charset="0"/>
              <a:buChar char="•"/>
            </a:pPr>
            <a:r>
              <a:rPr lang="es-CL" sz="1400" dirty="0">
                <a:latin typeface="Roboto Light" pitchFamily="2" charset="0"/>
                <a:ea typeface="Roboto Light" pitchFamily="2" charset="0"/>
              </a:rPr>
              <a:t>Periodización del entrenamiento de fuerza/potencia.</a:t>
            </a:r>
          </a:p>
          <a:p>
            <a:pPr marL="285750" indent="-285750">
              <a:buFont typeface="Arial" panose="020B0604020202020204" pitchFamily="34" charset="0"/>
              <a:buChar char="•"/>
            </a:pPr>
            <a:r>
              <a:rPr lang="es-CL" sz="1400" dirty="0">
                <a:latin typeface="Roboto Light" pitchFamily="2" charset="0"/>
                <a:ea typeface="Roboto Light" pitchFamily="2" charset="0"/>
              </a:rPr>
              <a:t>Periodización aplicada a la nutrición deportiva.</a:t>
            </a:r>
          </a:p>
          <a:p>
            <a:pPr marL="285750" indent="-285750">
              <a:buFont typeface="Arial" panose="020B0604020202020204" pitchFamily="34" charset="0"/>
              <a:buChar char="•"/>
            </a:pPr>
            <a:r>
              <a:rPr lang="es-CL" sz="1400" dirty="0">
                <a:latin typeface="Roboto Light" pitchFamily="2" charset="0"/>
                <a:ea typeface="Roboto Light" pitchFamily="2" charset="0"/>
              </a:rPr>
              <a:t>Periodización y terapia física.</a:t>
            </a:r>
          </a:p>
          <a:p>
            <a:pPr marL="285750" indent="-285750">
              <a:buFont typeface="Arial" panose="020B0604020202020204" pitchFamily="34" charset="0"/>
              <a:buChar char="•"/>
            </a:pPr>
            <a:endParaRPr lang="es-CL" sz="1400" dirty="0">
              <a:latin typeface="Roboto Light" pitchFamily="2" charset="0"/>
              <a:ea typeface="Roboto Light" pitchFamily="2" charset="0"/>
            </a:endParaRPr>
          </a:p>
          <a:p>
            <a:endParaRPr lang="es-CL" sz="1400" dirty="0">
              <a:latin typeface="Roboto Light" pitchFamily="2" charset="0"/>
              <a:ea typeface="Roboto Light" pitchFamily="2" charset="0"/>
              <a:cs typeface="Roboto" panose="02000000000000000000" pitchFamily="2" charset="0"/>
            </a:endParaRPr>
          </a:p>
          <a:p>
            <a:endParaRPr lang="en-US" sz="1400" dirty="0">
              <a:latin typeface="Roboto Light" pitchFamily="2" charset="0"/>
              <a:ea typeface="Roboto Light" pitchFamily="2" charset="0"/>
            </a:endParaRPr>
          </a:p>
          <a:p>
            <a:endParaRPr lang="en-US" sz="1400" dirty="0">
              <a:latin typeface="Roboto Light" pitchFamily="2" charset="0"/>
              <a:ea typeface="Roboto Light" pitchFamily="2" charset="0"/>
            </a:endParaRPr>
          </a:p>
          <a:p>
            <a:endParaRPr lang="en-US" sz="1400" dirty="0">
              <a:latin typeface="Roboto Light" pitchFamily="2" charset="0"/>
              <a:ea typeface="Roboto Light" pitchFamily="2" charset="0"/>
            </a:endParaRPr>
          </a:p>
        </p:txBody>
      </p:sp>
      <p:pic>
        <p:nvPicPr>
          <p:cNvPr id="9" name="Imagen 8" descr="Icono&#10;&#10;Descripción generada automáticamente">
            <a:extLst>
              <a:ext uri="{FF2B5EF4-FFF2-40B4-BE49-F238E27FC236}">
                <a16:creationId xmlns:a16="http://schemas.microsoft.com/office/drawing/2014/main" id="{33F91CEF-4D2A-624B-95E4-C081A94D4CBF}"/>
              </a:ext>
            </a:extLst>
          </p:cNvPr>
          <p:cNvPicPr>
            <a:picLocks noChangeAspect="1"/>
          </p:cNvPicPr>
          <p:nvPr/>
        </p:nvPicPr>
        <p:blipFill>
          <a:blip r:embed="rId3">
            <a:biLevel thresh="75000"/>
            <a:extLst>
              <a:ext uri="{BEBA8EAE-BF5A-486C-A8C5-ECC9F3942E4B}">
                <a14:imgProps xmlns:a14="http://schemas.microsoft.com/office/drawing/2010/main">
                  <a14:imgLayer r:embed="rId4">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grpSp>
        <p:nvGrpSpPr>
          <p:cNvPr id="10" name="Grupo 9">
            <a:extLst>
              <a:ext uri="{FF2B5EF4-FFF2-40B4-BE49-F238E27FC236}">
                <a16:creationId xmlns:a16="http://schemas.microsoft.com/office/drawing/2014/main" id="{33B9ED38-2BB4-9641-B09C-5AB98973AE84}"/>
              </a:ext>
            </a:extLst>
          </p:cNvPr>
          <p:cNvGrpSpPr/>
          <p:nvPr/>
        </p:nvGrpSpPr>
        <p:grpSpPr>
          <a:xfrm>
            <a:off x="9758508" y="348782"/>
            <a:ext cx="2156516" cy="345716"/>
            <a:chOff x="4195057" y="1231411"/>
            <a:chExt cx="3973902" cy="637066"/>
          </a:xfrm>
        </p:grpSpPr>
        <p:pic>
          <p:nvPicPr>
            <p:cNvPr id="11" name="Imagen 10">
              <a:extLst>
                <a:ext uri="{FF2B5EF4-FFF2-40B4-BE49-F238E27FC236}">
                  <a16:creationId xmlns:a16="http://schemas.microsoft.com/office/drawing/2014/main" id="{6448F77B-16FF-3446-A3C7-9E477BF6B248}"/>
                </a:ext>
              </a:extLst>
            </p:cNvPr>
            <p:cNvPicPr>
              <a:picLocks noChangeAspect="1"/>
            </p:cNvPicPr>
            <p:nvPr/>
          </p:nvPicPr>
          <p:blipFill>
            <a:blip r:embed="rId5">
              <a:biLevel thresh="50000"/>
            </a:blip>
            <a:stretch>
              <a:fillRect/>
            </a:stretch>
          </p:blipFill>
          <p:spPr>
            <a:xfrm>
              <a:off x="4195057" y="1388044"/>
              <a:ext cx="1946495" cy="323803"/>
            </a:xfrm>
            <a:prstGeom prst="rect">
              <a:avLst/>
            </a:prstGeom>
          </p:spPr>
        </p:pic>
        <p:pic>
          <p:nvPicPr>
            <p:cNvPr id="13" name="Imagen 12">
              <a:extLst>
                <a:ext uri="{FF2B5EF4-FFF2-40B4-BE49-F238E27FC236}">
                  <a16:creationId xmlns:a16="http://schemas.microsoft.com/office/drawing/2014/main" id="{F372167A-D86C-3F4B-8E8F-C8557C2AEEB4}"/>
                </a:ext>
              </a:extLst>
            </p:cNvPr>
            <p:cNvPicPr>
              <a:picLocks noChangeAspect="1"/>
            </p:cNvPicPr>
            <p:nvPr/>
          </p:nvPicPr>
          <p:blipFill>
            <a:blip r:embed="rId6"/>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547162549"/>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0" y="920276"/>
            <a:ext cx="12192000" cy="1319514"/>
          </a:xfrm>
          <a:prstGeom prst="rect">
            <a:avLst/>
          </a:prstGeom>
          <a:solidFill>
            <a:schemeClr val="bg1">
              <a:lumMod val="9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1"/>
            <a:r>
              <a:rPr lang="en-US" sz="2800" b="1">
                <a:solidFill>
                  <a:srgbClr val="000000"/>
                </a:solidFill>
                <a:latin typeface="Roboto Cn" pitchFamily="2" charset="0"/>
                <a:ea typeface="Roboto Cn" pitchFamily="2" charset="0"/>
              </a:rPr>
              <a:t>INFORMACIÓN GENERAL</a:t>
            </a:r>
          </a:p>
        </p:txBody>
      </p:sp>
      <p:sp>
        <p:nvSpPr>
          <p:cNvPr id="3" name="Rectángulo 2"/>
          <p:cNvSpPr/>
          <p:nvPr/>
        </p:nvSpPr>
        <p:spPr>
          <a:xfrm>
            <a:off x="0" y="6493397"/>
            <a:ext cx="12192000" cy="36460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lumMod val="50000"/>
                  </a:schemeClr>
                </a:solidFill>
                <a:latin typeface="Roboto" pitchFamily="2" charset="0"/>
                <a:ea typeface="Roboto" pitchFamily="2" charset="0"/>
              </a:rPr>
              <a:t>Motion Institute </a:t>
            </a:r>
            <a:r>
              <a:rPr lang="es-ES" sz="1200">
                <a:solidFill>
                  <a:schemeClr val="bg1">
                    <a:lumMod val="50000"/>
                  </a:schemeClr>
                </a:solidFill>
                <a:latin typeface="Roboto" pitchFamily="2" charset="0"/>
                <a:ea typeface="Roboto" pitchFamily="2" charset="0"/>
              </a:rPr>
              <a:t>® | extension@motioncenter.cl | Instagram: @motion.institute</a:t>
            </a:r>
          </a:p>
        </p:txBody>
      </p:sp>
      <p:sp>
        <p:nvSpPr>
          <p:cNvPr id="12" name="Rectángulo 11">
            <a:extLst>
              <a:ext uri="{FF2B5EF4-FFF2-40B4-BE49-F238E27FC236}">
                <a16:creationId xmlns:a16="http://schemas.microsoft.com/office/drawing/2014/main" id="{DEB8F32F-4491-C046-BE43-2C613A54ABB7}"/>
              </a:ext>
            </a:extLst>
          </p:cNvPr>
          <p:cNvSpPr/>
          <p:nvPr/>
        </p:nvSpPr>
        <p:spPr>
          <a:xfrm>
            <a:off x="497692" y="2719989"/>
            <a:ext cx="10959695" cy="3293209"/>
          </a:xfrm>
          <a:prstGeom prst="rect">
            <a:avLst/>
          </a:prstGeom>
        </p:spPr>
        <p:txBody>
          <a:bodyPr wrap="square">
            <a:spAutoFit/>
          </a:bodyPr>
          <a:lstStyle/>
          <a:p>
            <a:pPr marL="285750" indent="-285750">
              <a:buFont typeface="Arial" panose="020B0604020202020204" pitchFamily="34" charset="0"/>
              <a:buChar char="•"/>
            </a:pPr>
            <a:r>
              <a:rPr lang="es-CL" sz="1600" b="1" dirty="0">
                <a:latin typeface="Roboto Light" pitchFamily="2" charset="0"/>
                <a:ea typeface="Roboto Light" pitchFamily="2" charset="0"/>
              </a:rPr>
              <a:t>Días</a:t>
            </a:r>
            <a:r>
              <a:rPr lang="es-CL" sz="1600" dirty="0">
                <a:latin typeface="Roboto Light" pitchFamily="2" charset="0"/>
                <a:ea typeface="Roboto Light" pitchFamily="2" charset="0"/>
              </a:rPr>
              <a:t>: Sábados.</a:t>
            </a:r>
          </a:p>
          <a:p>
            <a:pPr marL="285750" indent="-285750">
              <a:buFont typeface="Arial" panose="020B0604020202020204" pitchFamily="34" charset="0"/>
              <a:buChar char="•"/>
            </a:pPr>
            <a:r>
              <a:rPr lang="es-CL" sz="1600" b="1" dirty="0">
                <a:latin typeface="Roboto Light" pitchFamily="2" charset="0"/>
                <a:ea typeface="Roboto Light" pitchFamily="2" charset="0"/>
              </a:rPr>
              <a:t>Horario de los cursos</a:t>
            </a:r>
            <a:r>
              <a:rPr lang="es-CL" sz="1600" dirty="0">
                <a:latin typeface="Roboto Light" pitchFamily="2" charset="0"/>
                <a:ea typeface="Roboto Light" pitchFamily="2" charset="0"/>
              </a:rPr>
              <a:t>: 09:00 a 14:00 horas jornada teoría / 15:30 a 19:30 horas jornada práctica </a:t>
            </a:r>
            <a:r>
              <a:rPr lang="es-CL" sz="1600" i="1" dirty="0">
                <a:latin typeface="Roboto Light" pitchFamily="2" charset="0"/>
                <a:ea typeface="Roboto Light" pitchFamily="2" charset="0"/>
              </a:rPr>
              <a:t>(si aplica). </a:t>
            </a:r>
          </a:p>
          <a:p>
            <a:r>
              <a:rPr lang="es-CL" sz="1600" i="1" dirty="0">
                <a:latin typeface="Roboto Light" pitchFamily="2" charset="0"/>
                <a:ea typeface="Roboto Light" pitchFamily="2" charset="0"/>
              </a:rPr>
              <a:t>*En caso de cuarentena, las clases teorías se desarrollan de forma normal vía online (a través de Zoom). Y los prácticos se reprograman (las fechas se comunican con anticipación).</a:t>
            </a:r>
          </a:p>
          <a:p>
            <a:endParaRPr lang="es-CL" sz="1600" dirty="0">
              <a:latin typeface="Roboto Light" pitchFamily="2" charset="0"/>
              <a:ea typeface="Roboto Light" pitchFamily="2" charset="0"/>
            </a:endParaRPr>
          </a:p>
          <a:p>
            <a:pPr marL="285750" indent="-285750">
              <a:buFont typeface="Arial" panose="020B0604020202020204" pitchFamily="34" charset="0"/>
              <a:buChar char="•"/>
            </a:pPr>
            <a:r>
              <a:rPr lang="es-CL" sz="1600" b="1" dirty="0">
                <a:latin typeface="Roboto Light" pitchFamily="2" charset="0"/>
                <a:ea typeface="Roboto Light" pitchFamily="2" charset="0"/>
              </a:rPr>
              <a:t>Lugar</a:t>
            </a:r>
            <a:r>
              <a:rPr lang="es-CL" sz="1600" dirty="0">
                <a:latin typeface="Roboto Light" pitchFamily="2" charset="0"/>
                <a:ea typeface="Roboto Light" pitchFamily="2" charset="0"/>
              </a:rPr>
              <a:t>: Universidad de los Andes (Avenida Monseñor Álvaro del Portillo 12445, Las Condes, Santiago) o vía Zoom.</a:t>
            </a:r>
          </a:p>
          <a:p>
            <a:pPr marL="285750" indent="-285750">
              <a:buFont typeface="Arial" panose="020B0604020202020204" pitchFamily="34" charset="0"/>
              <a:buChar char="•"/>
            </a:pPr>
            <a:r>
              <a:rPr lang="es-CL" sz="1600" b="1" dirty="0">
                <a:latin typeface="Roboto Light" pitchFamily="2" charset="0"/>
                <a:ea typeface="Roboto Light" pitchFamily="2" charset="0"/>
              </a:rPr>
              <a:t>Lugar prácticos</a:t>
            </a:r>
            <a:r>
              <a:rPr lang="es-CL" sz="1600" dirty="0">
                <a:latin typeface="Roboto Light" pitchFamily="2" charset="0"/>
                <a:ea typeface="Roboto Light" pitchFamily="2" charset="0"/>
              </a:rPr>
              <a:t>: Gimnasio Motion (Avenida Raúl </a:t>
            </a:r>
            <a:r>
              <a:rPr lang="es-CL" sz="1600" dirty="0" err="1">
                <a:latin typeface="Roboto Light" pitchFamily="2" charset="0"/>
                <a:ea typeface="Roboto Light" pitchFamily="2" charset="0"/>
              </a:rPr>
              <a:t>Labbé</a:t>
            </a:r>
            <a:r>
              <a:rPr lang="es-CL" sz="1600" dirty="0">
                <a:latin typeface="Roboto Light" pitchFamily="2" charset="0"/>
                <a:ea typeface="Roboto Light" pitchFamily="2" charset="0"/>
              </a:rPr>
              <a:t> 12.613, Lo Barnechea, Santiago).</a:t>
            </a:r>
            <a:br>
              <a:rPr lang="es-CL" sz="1600" dirty="0">
                <a:latin typeface="Roboto Light" pitchFamily="2" charset="0"/>
                <a:ea typeface="Roboto Light" pitchFamily="2" charset="0"/>
              </a:rPr>
            </a:br>
            <a:endParaRPr lang="es-CL" sz="1600" dirty="0">
              <a:latin typeface="Roboto Light" pitchFamily="2" charset="0"/>
              <a:ea typeface="Roboto Light" pitchFamily="2" charset="0"/>
            </a:endParaRPr>
          </a:p>
          <a:p>
            <a:r>
              <a:rPr lang="es-CL" sz="1600" b="1" dirty="0">
                <a:latin typeface="Roboto Cn" pitchFamily="2" charset="0"/>
                <a:ea typeface="Roboto Cn" pitchFamily="2" charset="0"/>
              </a:rPr>
              <a:t>INSCRIPCIÓN / MÁS INFORMACIÓN</a:t>
            </a:r>
          </a:p>
          <a:p>
            <a:endParaRPr lang="es-CL" sz="1600" dirty="0">
              <a:latin typeface="Roboto Light" pitchFamily="2" charset="0"/>
              <a:ea typeface="Roboto Light" pitchFamily="2" charset="0"/>
            </a:endParaRPr>
          </a:p>
          <a:p>
            <a:pPr marL="285750" indent="-285750">
              <a:buFont typeface="Arial" panose="020B0604020202020204" pitchFamily="34" charset="0"/>
              <a:buChar char="•"/>
            </a:pPr>
            <a:r>
              <a:rPr lang="es-CL" sz="1600" b="1" dirty="0">
                <a:latin typeface="Roboto Light" pitchFamily="2" charset="0"/>
                <a:ea typeface="Roboto Light" pitchFamily="2" charset="0"/>
              </a:rPr>
              <a:t>Correo de contacto</a:t>
            </a:r>
            <a:r>
              <a:rPr lang="es-CL" sz="1600" dirty="0">
                <a:latin typeface="Roboto Light" pitchFamily="2" charset="0"/>
                <a:ea typeface="Roboto Light" pitchFamily="2" charset="0"/>
              </a:rPr>
              <a:t>: </a:t>
            </a:r>
            <a:r>
              <a:rPr lang="es-CL" sz="1600" dirty="0" err="1">
                <a:latin typeface="Roboto Light" pitchFamily="2" charset="0"/>
                <a:ea typeface="Roboto Light" pitchFamily="2" charset="0"/>
              </a:rPr>
              <a:t>contacto@institute.cl</a:t>
            </a:r>
            <a:endParaRPr lang="es-CL" sz="1600" dirty="0">
              <a:latin typeface="Roboto Light" pitchFamily="2" charset="0"/>
              <a:ea typeface="Roboto Light" pitchFamily="2" charset="0"/>
            </a:endParaRPr>
          </a:p>
          <a:p>
            <a:pPr marL="285750" indent="-285750">
              <a:buFont typeface="Arial" panose="020B0604020202020204" pitchFamily="34" charset="0"/>
              <a:buChar char="•"/>
            </a:pPr>
            <a:r>
              <a:rPr lang="es-CL" sz="1600" b="1" dirty="0">
                <a:latin typeface="Roboto Light" pitchFamily="2" charset="0"/>
                <a:ea typeface="Roboto Light" pitchFamily="2" charset="0"/>
              </a:rPr>
              <a:t>Lugar de contacto</a:t>
            </a:r>
            <a:r>
              <a:rPr lang="es-CL" sz="1600" dirty="0">
                <a:latin typeface="Roboto Light" pitchFamily="2" charset="0"/>
                <a:ea typeface="Roboto Light" pitchFamily="2" charset="0"/>
              </a:rPr>
              <a:t>: Gimnasio Motion (Avenida Raúl </a:t>
            </a:r>
            <a:r>
              <a:rPr lang="es-CL" sz="1600" dirty="0" err="1">
                <a:latin typeface="Roboto Light" pitchFamily="2" charset="0"/>
                <a:ea typeface="Roboto Light" pitchFamily="2" charset="0"/>
              </a:rPr>
              <a:t>Labbé</a:t>
            </a:r>
            <a:r>
              <a:rPr lang="es-CL" sz="1600" dirty="0">
                <a:latin typeface="Roboto Light" pitchFamily="2" charset="0"/>
                <a:ea typeface="Roboto Light" pitchFamily="2" charset="0"/>
              </a:rPr>
              <a:t> 12613, Lo Barnechea, Santiago).</a:t>
            </a:r>
          </a:p>
          <a:p>
            <a:endParaRPr lang="es-CL" sz="1600" dirty="0">
              <a:latin typeface="Roboto Light" pitchFamily="2" charset="0"/>
              <a:ea typeface="Roboto Light" pitchFamily="2" charset="0"/>
            </a:endParaRPr>
          </a:p>
        </p:txBody>
      </p:sp>
      <p:pic>
        <p:nvPicPr>
          <p:cNvPr id="9" name="Imagen 8" descr="Icono&#10;&#10;Descripción generada automáticamente">
            <a:extLst>
              <a:ext uri="{FF2B5EF4-FFF2-40B4-BE49-F238E27FC236}">
                <a16:creationId xmlns:a16="http://schemas.microsoft.com/office/drawing/2014/main" id="{03D9FF4E-4473-AE4C-A2E0-E7B9C8606D1E}"/>
              </a:ext>
            </a:extLst>
          </p:cNvPr>
          <p:cNvPicPr>
            <a:picLocks noChangeAspect="1"/>
          </p:cNvPicPr>
          <p:nvPr/>
        </p:nvPicPr>
        <p:blipFill>
          <a:blip r:embed="rId2">
            <a:biLevel thresh="75000"/>
            <a:extLst>
              <a:ext uri="{BEBA8EAE-BF5A-486C-A8C5-ECC9F3942E4B}">
                <a14:imgProps xmlns:a14="http://schemas.microsoft.com/office/drawing/2010/main">
                  <a14:imgLayer r:embed="rId3">
                    <a14:imgEffect>
                      <a14:colorTemperature colorTemp="5300"/>
                    </a14:imgEffect>
                    <a14:imgEffect>
                      <a14:saturation sat="0"/>
                    </a14:imgEffect>
                  </a14:imgLayer>
                </a14:imgProps>
              </a:ext>
            </a:extLst>
          </a:blip>
          <a:stretch>
            <a:fillRect/>
          </a:stretch>
        </p:blipFill>
        <p:spPr>
          <a:xfrm>
            <a:off x="497692" y="217299"/>
            <a:ext cx="2180870" cy="608682"/>
          </a:xfrm>
          <a:prstGeom prst="rect">
            <a:avLst/>
          </a:prstGeom>
        </p:spPr>
      </p:pic>
      <p:grpSp>
        <p:nvGrpSpPr>
          <p:cNvPr id="10" name="Grupo 9">
            <a:extLst>
              <a:ext uri="{FF2B5EF4-FFF2-40B4-BE49-F238E27FC236}">
                <a16:creationId xmlns:a16="http://schemas.microsoft.com/office/drawing/2014/main" id="{5352FBE1-DA9E-AF4D-A2FF-B3B9EDE1D1DD}"/>
              </a:ext>
            </a:extLst>
          </p:cNvPr>
          <p:cNvGrpSpPr/>
          <p:nvPr/>
        </p:nvGrpSpPr>
        <p:grpSpPr>
          <a:xfrm>
            <a:off x="9758508" y="348782"/>
            <a:ext cx="2156516" cy="345716"/>
            <a:chOff x="4195057" y="1231411"/>
            <a:chExt cx="3973902" cy="637066"/>
          </a:xfrm>
        </p:grpSpPr>
        <p:pic>
          <p:nvPicPr>
            <p:cNvPr id="11" name="Imagen 10">
              <a:extLst>
                <a:ext uri="{FF2B5EF4-FFF2-40B4-BE49-F238E27FC236}">
                  <a16:creationId xmlns:a16="http://schemas.microsoft.com/office/drawing/2014/main" id="{CE819327-C7C6-8A45-8014-C556EFD8D5AE}"/>
                </a:ext>
              </a:extLst>
            </p:cNvPr>
            <p:cNvPicPr>
              <a:picLocks noChangeAspect="1"/>
            </p:cNvPicPr>
            <p:nvPr/>
          </p:nvPicPr>
          <p:blipFill>
            <a:blip r:embed="rId4">
              <a:biLevel thresh="50000"/>
            </a:blip>
            <a:stretch>
              <a:fillRect/>
            </a:stretch>
          </p:blipFill>
          <p:spPr>
            <a:xfrm>
              <a:off x="4195057" y="1388044"/>
              <a:ext cx="1946495" cy="323803"/>
            </a:xfrm>
            <a:prstGeom prst="rect">
              <a:avLst/>
            </a:prstGeom>
          </p:spPr>
        </p:pic>
        <p:pic>
          <p:nvPicPr>
            <p:cNvPr id="13" name="Imagen 12">
              <a:extLst>
                <a:ext uri="{FF2B5EF4-FFF2-40B4-BE49-F238E27FC236}">
                  <a16:creationId xmlns:a16="http://schemas.microsoft.com/office/drawing/2014/main" id="{4D26D188-E16E-7A43-899D-47B3EF591E86}"/>
                </a:ext>
              </a:extLst>
            </p:cNvPr>
            <p:cNvPicPr>
              <a:picLocks noChangeAspect="1"/>
            </p:cNvPicPr>
            <p:nvPr/>
          </p:nvPicPr>
          <p:blipFill>
            <a:blip r:embed="rId5"/>
            <a:stretch>
              <a:fillRect/>
            </a:stretch>
          </p:blipFill>
          <p:spPr>
            <a:xfrm>
              <a:off x="6563552" y="1231411"/>
              <a:ext cx="1605407" cy="637066"/>
            </a:xfrm>
            <a:prstGeom prst="rect">
              <a:avLst/>
            </a:prstGeom>
          </p:spPr>
        </p:pic>
      </p:grpSp>
    </p:spTree>
    <p:extLst>
      <p:ext uri="{BB962C8B-B14F-4D97-AF65-F5344CB8AC3E}">
        <p14:creationId xmlns:p14="http://schemas.microsoft.com/office/powerpoint/2010/main" val="346697549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11434</TotalTime>
  <Words>4412</Words>
  <Application>Microsoft Macintosh PowerPoint</Application>
  <PresentationFormat>Panorámica</PresentationFormat>
  <Paragraphs>305</Paragraphs>
  <Slides>26</Slides>
  <Notes>4</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26</vt:i4>
      </vt:variant>
    </vt:vector>
  </HeadingPairs>
  <TitlesOfParts>
    <vt:vector size="35" baseType="lpstr">
      <vt:lpstr>Arial</vt:lpstr>
      <vt:lpstr>Calibri</vt:lpstr>
      <vt:lpstr>Calibri Light</vt:lpstr>
      <vt:lpstr>Roboto</vt:lpstr>
      <vt:lpstr>Roboto Cn</vt:lpstr>
      <vt:lpstr>Roboto Light</vt:lpstr>
      <vt:lpstr>Roboto Lt</vt:lpstr>
      <vt:lpstr>Roboto Medium</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francisco Javier Espildora Brunet</dc:creator>
  <cp:lastModifiedBy>francisco Javier Espildora Brunet</cp:lastModifiedBy>
  <cp:revision>89</cp:revision>
  <dcterms:created xsi:type="dcterms:W3CDTF">2020-01-14T03:23:49Z</dcterms:created>
  <dcterms:modified xsi:type="dcterms:W3CDTF">2022-01-24T19:00:21Z</dcterms:modified>
</cp:coreProperties>
</file>